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modernComment_7FFE6245_22255C4F.xml" ContentType="application/vnd.ms-powerpoint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4"/>
    <p:sldMasterId id="2147483738" r:id="rId5"/>
    <p:sldMasterId id="2147483720" r:id="rId6"/>
  </p:sldMasterIdLst>
  <p:notesMasterIdLst>
    <p:notesMasterId r:id="rId16"/>
  </p:notesMasterIdLst>
  <p:handoutMasterIdLst>
    <p:handoutMasterId r:id="rId17"/>
  </p:handoutMasterIdLst>
  <p:sldIdLst>
    <p:sldId id="358" r:id="rId7"/>
    <p:sldId id="2147377728" r:id="rId8"/>
    <p:sldId id="2147377729" r:id="rId9"/>
    <p:sldId id="2147377730" r:id="rId10"/>
    <p:sldId id="2147377731" r:id="rId11"/>
    <p:sldId id="2147377732" r:id="rId12"/>
    <p:sldId id="2147377733" r:id="rId13"/>
    <p:sldId id="2147377734" r:id="rId14"/>
    <p:sldId id="2147377735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4F32F9-8A95-2CE9-3F98-9C0A4348BDC5}" name="Debdeep Paul" initials="DP" userId="S::debdeep.paul@sg.panasonic.com::747eaa2a-1c02-4157-8965-4818df2064d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CC"/>
    <a:srgbClr val="F9DADF"/>
    <a:srgbClr val="C6D6E3"/>
    <a:srgbClr val="00B4AA"/>
    <a:srgbClr val="003B68"/>
    <a:srgbClr val="8C959B"/>
    <a:srgbClr val="D5E1EA"/>
    <a:srgbClr val="003A68"/>
    <a:srgbClr val="1C3862"/>
    <a:srgbClr val="1C2A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02" autoAdjust="0"/>
  </p:normalViewPr>
  <p:slideViewPr>
    <p:cSldViewPr snapToGrid="0" snapToObjects="1">
      <p:cViewPr varScale="1">
        <p:scale>
          <a:sx n="82" d="100"/>
          <a:sy n="82" d="100"/>
        </p:scale>
        <p:origin x="720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5" d="100"/>
          <a:sy n="75" d="100"/>
        </p:scale>
        <p:origin x="293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bdeeppaul\Documents\Procurement\PIDSG25\forecast25\Dataset25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debdeeppaul\Documents\Procurement\PIDSG25\forecast25\Dataset25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Sheet1!$L$25:$L$26</c:f>
              <c:strCache>
                <c:ptCount val="2"/>
                <c:pt idx="0">
                  <c:v>Hedged</c:v>
                </c:pt>
                <c:pt idx="1">
                  <c:v>Unhedged</c:v>
                </c:pt>
              </c:strCache>
            </c:strRef>
          </c:cat>
          <c:val>
            <c:numRef>
              <c:f>Sheet1!$M$25:$M$26</c:f>
              <c:numCache>
                <c:formatCode>_-* #,##0_-;\-* #,##0_-;_-* "-"??_-;_-@_-</c:formatCode>
                <c:ptCount val="2"/>
                <c:pt idx="0">
                  <c:v>1428380.1531249995</c:v>
                </c:pt>
                <c:pt idx="1">
                  <c:v>1089619.846875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DC-314E-AFA8-8C6B8385F22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10601952"/>
        <c:axId val="1613561488"/>
      </c:barChart>
      <c:catAx>
        <c:axId val="121060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13561488"/>
        <c:crosses val="autoZero"/>
        <c:auto val="1"/>
        <c:lblAlgn val="ctr"/>
        <c:lblOffset val="100"/>
        <c:noMultiLvlLbl val="0"/>
      </c:catAx>
      <c:valAx>
        <c:axId val="16135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060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Sheet1!$N$24</c:f>
              <c:strCache>
                <c:ptCount val="1"/>
                <c:pt idx="0">
                  <c:v>usd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Sheet1!$L$25:$L$26</c:f>
              <c:strCache>
                <c:ptCount val="2"/>
                <c:pt idx="0">
                  <c:v>Hedged</c:v>
                </c:pt>
                <c:pt idx="1">
                  <c:v>Unhedged</c:v>
                </c:pt>
              </c:strCache>
            </c:strRef>
          </c:cat>
          <c:val>
            <c:numRef>
              <c:f>Sheet1!$N$25:$N$26</c:f>
              <c:numCache>
                <c:formatCode>_-* #,##0_-;\-* #,##0_-;_-* "-"??_-;_-@_-</c:formatCode>
                <c:ptCount val="2"/>
                <c:pt idx="0">
                  <c:v>2348422.0799999996</c:v>
                </c:pt>
                <c:pt idx="1">
                  <c:v>1522612.2528000001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1F-EB49-9A59-9D522B8EFE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0505504"/>
        <c:axId val="1185288000"/>
      </c:barChart>
      <c:catAx>
        <c:axId val="1530505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5288000"/>
        <c:crosses val="autoZero"/>
        <c:auto val="1"/>
        <c:lblAlgn val="ctr"/>
        <c:lblOffset val="100"/>
        <c:noMultiLvlLbl val="0"/>
      </c:catAx>
      <c:valAx>
        <c:axId val="1185288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-* #,##0_-;\-* #,##0_-;_-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050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7FFE6245_22255C4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DB8611C-A075-4CB4-B101-DB9CF4952C55}" authorId="{694F32F9-8A95-2CE9-3F98-9C0A4348BDC5}" created="2025-05-26T10:16:31.548">
    <pc:sldMkLst xmlns:pc="http://schemas.microsoft.com/office/powerpoint/2013/main/command">
      <pc:docMk/>
      <pc:sldMk cId="572873807" sldId="2147377733"/>
    </pc:sldMkLst>
    <p188:txBody>
      <a:bodyPr/>
      <a:lstStyle/>
      <a:p>
        <a:r>
          <a:rPr lang="en-SG"/>
          <a:t>Include the workflow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7DA86D80-57D7-C94C-B488-1DF6D1D5B55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Meiryo UI" panose="020B0604030504040204" pitchFamily="34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D56407B-03A4-DB4C-A0A3-62DC383743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66242-92ED-EF4C-978D-DB11220B430B}" type="datetimeFigureOut">
              <a:rPr lang="en-US" smtClean="0">
                <a:latin typeface="Meiryo UI" panose="020B0604030504040204" pitchFamily="34" charset="-128"/>
              </a:rPr>
              <a:t>5/26/2025</a:t>
            </a:fld>
            <a:endParaRPr lang="en-US" dirty="0">
              <a:latin typeface="Meiryo UI" panose="020B0604030504040204" pitchFamily="34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6E7594A-7FA9-F243-8530-06FA1F50D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Meiryo UI" panose="020B0604030504040204" pitchFamily="34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FBC82CA-F422-934B-A64A-B62800EF367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DDF34-F9E6-E248-B3FD-418D90241AB0}" type="slidenum">
              <a:rPr lang="en-US" smtClean="0">
                <a:latin typeface="Meiryo UI" panose="020B0604030504040204" pitchFamily="34" charset="-128"/>
              </a:rPr>
              <a:t>‹#›</a:t>
            </a:fld>
            <a:endParaRPr lang="en-US" dirty="0">
              <a:latin typeface="Meiryo UI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40501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" panose="020B0604020202020204" pitchFamily="34" charset="0"/>
                <a:ea typeface="Meiryo UI" panose="020B0604030504040204" pitchFamily="34" charset="-128"/>
              </a:defRPr>
            </a:lvl1pPr>
          </a:lstStyle>
          <a:p>
            <a:endParaRPr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" panose="020B0604020202020204" pitchFamily="34" charset="0"/>
                <a:ea typeface="Meiryo UI" panose="020B0604030504040204" pitchFamily="34" charset="-128"/>
              </a:defRPr>
            </a:lvl1pPr>
          </a:lstStyle>
          <a:p>
            <a:fld id="{726A0E1E-E463-6B4B-B5C6-48FE9F61DBF2}" type="datetimeFigureOut">
              <a:rPr lang="ja-JP" altLang="en-US" smtClean="0"/>
              <a:pPr/>
              <a:t>2025/5/26</a:t>
            </a:fld>
            <a:endParaRPr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" panose="020B0604020202020204" pitchFamily="34" charset="0"/>
                <a:ea typeface="Meiryo UI" panose="020B0604030504040204" pitchFamily="34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" panose="020B0604020202020204" pitchFamily="34" charset="0"/>
                <a:ea typeface="Meiryo UI" panose="020B0604030504040204" pitchFamily="34" charset="-128"/>
              </a:defRPr>
            </a:lvl1pPr>
          </a:lstStyle>
          <a:p>
            <a:fld id="{7D8A00B7-5BCD-AB43-AD3D-B57798D7241D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19931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b="0" i="0" kern="1200">
        <a:solidFill>
          <a:schemeClr val="tx1"/>
        </a:solidFill>
        <a:latin typeface="Arial" panose="020B0604020202020204" pitchFamily="34" charset="0"/>
        <a:ea typeface="Meiryo UI" panose="020B0604030504040204" pitchFamily="34" charset="-128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8D758-F779-EABB-7DED-2CCB6D201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60AB001-B0C1-FA7F-CD85-BC7DF29DAF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CF3A3FD-AE0A-8ECC-B747-60A20B45AB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8A85DF2-9B05-D9F5-B52B-349EADFA13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5512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8D758-F779-EABB-7DED-2CCB6D201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60AB001-B0C1-FA7F-CD85-BC7DF29DAF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9CF3A3FD-AE0A-8ECC-B747-60A20B45AB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8A85DF2-9B05-D9F5-B52B-349EADFA132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348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CCE49-2DCA-19CE-5574-299C88D4CD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0F8876A-8BEA-0FF9-D034-5ADBE99803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73EE38A-0ED9-08CE-C87E-E63B24FE8F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677411-2FBD-A08B-F91E-E55D9903B9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88105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6344D1-EFE0-909D-ECE4-2F4B4BBDC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6F076799-22DE-581B-AD0C-0E8CA1ED13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85F56A1A-AD3A-DCFF-3C34-5394C3B2A0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2D5E82D-FFE2-8C4F-E98D-0146DF0170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7738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4831E-7616-D116-D8F8-5CE3082F7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0EB93075-FF3C-BF85-A128-209B93F8D4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31944CB1-6220-8C1A-05EB-5F046B7131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F0A3978-3015-B24C-EF9C-1893BAB546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952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A4242-52C2-7D9E-FD83-2B24CBA35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AA5CF7C-48D1-0735-ABD4-72859ADA81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425DA456-9C2D-F257-975D-5B77B9688C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68FE46E-C139-DA27-48F3-3110A4BC38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02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2B5988-5C75-E6C1-6959-1EC989746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400C167-6F31-0279-D171-AA433CC2DA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250C097-9ADC-1EF6-30C5-32394C26BF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04F32E5-54B5-9A3A-7ADD-A7EA8F3810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3368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46DF7B-835A-2A4B-82EA-E63C0686D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D0D4C6C9-6A73-06E5-74A3-8F628C1E24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8113" y="766763"/>
            <a:ext cx="6823075" cy="3838575"/>
          </a:xfrm>
        </p:spPr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41F234C6-06B5-E61C-91A5-0E17A83A5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Model complexity wise: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Jun: 1 and 2 only, Prob def, evaluation matrices 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Dec:</a:t>
            </a:r>
          </a:p>
          <a:p>
            <a:pPr defTabSz="954634">
              <a:defRPr/>
            </a:pPr>
            <a:r>
              <a:rPr lang="en-US" altLang="ja-JP" sz="1100" dirty="0">
                <a:solidFill>
                  <a:srgbClr val="00000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Service development steps: requirement gathering, dev, imp, evaluation 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DA7A827-625A-B620-82A1-F30FB9E08A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4AB4973-714E-47B5-9542-556B334C5D16}" type="slidenum">
              <a:rPr kumimoji="1" lang="en-US" altLang="ja-JP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MS PGothic" pitchFamily="50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en-US" altLang="ja-JP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MS PGothic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099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2388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0303E3-C869-FC48-974F-07B1515ED4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4708" y="809356"/>
            <a:ext cx="11502575" cy="5399993"/>
          </a:xfrm>
        </p:spPr>
        <p:txBody>
          <a:bodyPr/>
          <a:lstStyle>
            <a:lvl1pPr>
              <a:defRPr b="1"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F8C071A-8BBC-2641-8A77-D0E3DE26304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6E2D5BA-1C38-1A48-8C2F-7C1DE3FCC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3" y="157800"/>
            <a:ext cx="11502574" cy="332399"/>
          </a:xfrm>
        </p:spPr>
        <p:txBody>
          <a:bodyPr tIns="0" bIns="0" anchor="ctr">
            <a:spAutoFit/>
          </a:bodyPr>
          <a:lstStyle>
            <a:lvl1pPr>
              <a:defRPr sz="2400" b="1" i="0">
                <a:solidFill>
                  <a:schemeClr val="bg1"/>
                </a:solidFill>
                <a:latin typeface="+mj-lt"/>
                <a:ea typeface="Meiryo UI" panose="020B08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B84AA4-C68E-8F4C-83F9-B080E17948AC}"/>
              </a:ext>
            </a:extLst>
          </p:cNvPr>
          <p:cNvSpPr txBox="1"/>
          <p:nvPr userDrawn="1"/>
        </p:nvSpPr>
        <p:spPr>
          <a:xfrm>
            <a:off x="-503434" y="-116098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kumimoji="1" lang="en-US" sz="1400" b="1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0305E43-8827-D543-B07C-7478A3787A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608E2FF-D549-924C-8EED-C5F1F4E971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4A673DC9-6408-EC4C-B370-0982DAE2730E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4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00629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Contents Deis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4F1F837B-83EA-DE45-8C56-3628AE2D2A1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44712" y="809356"/>
            <a:ext cx="5670000" cy="5399992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66BC035-5AEA-AF46-BD20-E8E403BDC03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02CD1B-0BAF-9C4B-847D-FA6D39AC28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2" y="157800"/>
            <a:ext cx="11502574" cy="332399"/>
          </a:xfrm>
        </p:spPr>
        <p:txBody>
          <a:bodyPr tIns="0" bIns="0">
            <a:spAutoFit/>
          </a:bodyPr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3DE33E5-3E86-2842-A1D7-C6F872089A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ABF440D-B3E5-6645-A429-C7580A9CC9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0D1E5F1-3586-AB45-91AD-363A224E948A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コンテンツ プレースホルダー 3">
            <a:extLst>
              <a:ext uri="{FF2B5EF4-FFF2-40B4-BE49-F238E27FC236}">
                <a16:creationId xmlns:a16="http://schemas.microsoft.com/office/drawing/2014/main" id="{5C39E0FA-D7C7-364E-AF01-1F883703536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177285" y="809356"/>
            <a:ext cx="5670000" cy="5399992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7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5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280142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Contents Deis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4F1F837B-83EA-DE45-8C56-3628AE2D2A1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44712" y="809356"/>
            <a:ext cx="5670000" cy="5399992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66BC035-5AEA-AF46-BD20-E8E403BDC03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02CD1B-0BAF-9C4B-847D-FA6D39AC28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2" y="157800"/>
            <a:ext cx="11502574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3DE33E5-3E86-2842-A1D7-C6F872089A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ABF440D-B3E5-6645-A429-C7580A9CC9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0D1E5F1-3586-AB45-91AD-363A224E948A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コンテンツ プレースホルダー 3">
            <a:extLst>
              <a:ext uri="{FF2B5EF4-FFF2-40B4-BE49-F238E27FC236}">
                <a16:creationId xmlns:a16="http://schemas.microsoft.com/office/drawing/2014/main" id="{5C39E0FA-D7C7-364E-AF01-1F883703536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177285" y="809356"/>
            <a:ext cx="5670000" cy="5399992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7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76143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Column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9B63C1C-D3D7-2647-B33E-7F62215796A8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1C7B1944-B79A-A041-AE46-2F1137930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DE168610-7006-2344-AE12-89E6875408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B0D871DE-7B73-F347-989F-3B3314FAA6A1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コンテンツ プレースホルダー 5">
            <a:extLst>
              <a:ext uri="{FF2B5EF4-FFF2-40B4-BE49-F238E27FC236}">
                <a16:creationId xmlns:a16="http://schemas.microsoft.com/office/drawing/2014/main" id="{157102AE-8BF2-5C4E-8B0E-10BD04C8169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77287" y="1692215"/>
            <a:ext cx="5665226" cy="4517131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27" name="テキスト プレースホルダー 4">
            <a:extLst>
              <a:ext uri="{FF2B5EF4-FFF2-40B4-BE49-F238E27FC236}">
                <a16:creationId xmlns:a16="http://schemas.microsoft.com/office/drawing/2014/main" id="{25551B66-327F-8040-BBE0-8C57951EF4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2059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30" name="コンテンツ プレースホルダー 5">
            <a:extLst>
              <a:ext uri="{FF2B5EF4-FFF2-40B4-BE49-F238E27FC236}">
                <a16:creationId xmlns:a16="http://schemas.microsoft.com/office/drawing/2014/main" id="{B74735C7-7210-3245-AD23-14294C7DD21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44716" y="1692215"/>
            <a:ext cx="5665226" cy="4517131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31" name="テキスト プレースホルダー 4">
            <a:extLst>
              <a:ext uri="{FF2B5EF4-FFF2-40B4-BE49-F238E27FC236}">
                <a16:creationId xmlns:a16="http://schemas.microsoft.com/office/drawing/2014/main" id="{EC0953DE-0AE6-B740-9944-7E62CC92F7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9488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4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4589475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Column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9B63C1C-D3D7-2647-B33E-7F62215796A8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1C7B1944-B79A-A041-AE46-2F1137930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DE168610-7006-2344-AE12-89E6875408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B0D871DE-7B73-F347-989F-3B3314FAA6A1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コンテンツ プレースホルダー 5">
            <a:extLst>
              <a:ext uri="{FF2B5EF4-FFF2-40B4-BE49-F238E27FC236}">
                <a16:creationId xmlns:a16="http://schemas.microsoft.com/office/drawing/2014/main" id="{157102AE-8BF2-5C4E-8B0E-10BD04C8169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77287" y="1692215"/>
            <a:ext cx="5665226" cy="4517131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27" name="テキスト プレースホルダー 4">
            <a:extLst>
              <a:ext uri="{FF2B5EF4-FFF2-40B4-BE49-F238E27FC236}">
                <a16:creationId xmlns:a16="http://schemas.microsoft.com/office/drawing/2014/main" id="{25551B66-327F-8040-BBE0-8C57951EF4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2059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30" name="コンテンツ プレースホルダー 5">
            <a:extLst>
              <a:ext uri="{FF2B5EF4-FFF2-40B4-BE49-F238E27FC236}">
                <a16:creationId xmlns:a16="http://schemas.microsoft.com/office/drawing/2014/main" id="{B74735C7-7210-3245-AD23-14294C7DD21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44716" y="1692215"/>
            <a:ext cx="5665226" cy="4517131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31" name="テキスト プレースホルダー 4">
            <a:extLst>
              <a:ext uri="{FF2B5EF4-FFF2-40B4-BE49-F238E27FC236}">
                <a16:creationId xmlns:a16="http://schemas.microsoft.com/office/drawing/2014/main" id="{EC0953DE-0AE6-B740-9944-7E62CC92F7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9488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4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913228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lumn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67D6F2C3-7D4C-CD4E-A885-A24A755DEB3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E13B6E3-15A4-FB41-9D2D-4F89ABEBC736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0D22D382-ABE3-9546-B8B5-89C7AE433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13" name="コンテンツ プレースホルダー 5">
            <a:extLst>
              <a:ext uri="{FF2B5EF4-FFF2-40B4-BE49-F238E27FC236}">
                <a16:creationId xmlns:a16="http://schemas.microsoft.com/office/drawing/2014/main" id="{401E0E55-708E-1741-A171-457B6B8E437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96ABDF1-A2D1-A041-AF5F-D81AEF75F6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9C06713-FE46-2144-ABD9-C30CAF8296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2B5699D-5EB4-BF43-8417-7B51D981BBDF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9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6546455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lumn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67D6F2C3-7D4C-CD4E-A885-A24A755DEB3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E13B6E3-15A4-FB41-9D2D-4F89ABEBC736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0D22D382-ABE3-9546-B8B5-89C7AE433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13" name="コンテンツ プレースホルダー 5">
            <a:extLst>
              <a:ext uri="{FF2B5EF4-FFF2-40B4-BE49-F238E27FC236}">
                <a16:creationId xmlns:a16="http://schemas.microsoft.com/office/drawing/2014/main" id="{401E0E55-708E-1741-A171-457B6B8E437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96ABDF1-A2D1-A041-AF5F-D81AEF75F6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9C06713-FE46-2144-ABD9-C30CAF8296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2B5699D-5EB4-BF43-8417-7B51D981BBDF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9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718271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lumn &amp; Contents &amp; Photo/Chart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35C774-B52D-EB45-B15A-3391B76A492C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EC5A4FDA-5387-8B4F-A7C2-2520014BE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F62A4FE-5269-6447-9455-AF46E4EA97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567BE5E3-F58E-984C-B5A2-AD660A128ECD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3461CD90-3F86-0149-ADB0-0CEDCF86EEF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buFontTx/>
              <a:buNone/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Photo/Chart</a:t>
            </a:r>
            <a:endParaRPr kumimoji="1" lang="ja-JP" altLang="en-US" dirty="0"/>
          </a:p>
        </p:txBody>
      </p:sp>
      <p:sp>
        <p:nvSpPr>
          <p:cNvPr id="20" name="テキスト プレースホルダー 4">
            <a:extLst>
              <a:ext uri="{FF2B5EF4-FFF2-40B4-BE49-F238E27FC236}">
                <a16:creationId xmlns:a16="http://schemas.microsoft.com/office/drawing/2014/main" id="{255D65D0-58DF-3040-94AA-7E5D28CF3A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1" name="コンテンツ プレースホルダー 5">
            <a:extLst>
              <a:ext uri="{FF2B5EF4-FFF2-40B4-BE49-F238E27FC236}">
                <a16:creationId xmlns:a16="http://schemas.microsoft.com/office/drawing/2014/main" id="{6F27A6E7-859A-0D4C-A48F-A1BD357BFC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3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8050754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lumn &amp; Contents &amp; Photo/Chart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35C774-B52D-EB45-B15A-3391B76A492C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EC5A4FDA-5387-8B4F-A7C2-2520014BE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F62A4FE-5269-6447-9455-AF46E4EA97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567BE5E3-F58E-984C-B5A2-AD660A128ECD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3461CD90-3F86-0149-ADB0-0CEDCF86EEF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buFontTx/>
              <a:buNone/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Photo/Chart</a:t>
            </a:r>
            <a:endParaRPr kumimoji="1" lang="ja-JP" altLang="en-US" dirty="0"/>
          </a:p>
        </p:txBody>
      </p:sp>
      <p:sp>
        <p:nvSpPr>
          <p:cNvPr id="20" name="テキスト プレースホルダー 4">
            <a:extLst>
              <a:ext uri="{FF2B5EF4-FFF2-40B4-BE49-F238E27FC236}">
                <a16:creationId xmlns:a16="http://schemas.microsoft.com/office/drawing/2014/main" id="{255D65D0-58DF-3040-94AA-7E5D28CF3A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1" name="コンテンツ プレースホルダー 5">
            <a:extLst>
              <a:ext uri="{FF2B5EF4-FFF2-40B4-BE49-F238E27FC236}">
                <a16:creationId xmlns:a16="http://schemas.microsoft.com/office/drawing/2014/main" id="{6F27A6E7-859A-0D4C-A48F-A1BD357BFC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bg1"/>
                </a:solidFill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3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3536948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タイトル＆コンテンツ（PINブルー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66D6843-2122-5340-91F7-E7427C12C9A0}"/>
              </a:ext>
            </a:extLst>
          </p:cNvPr>
          <p:cNvSpPr/>
          <p:nvPr userDrawn="1"/>
        </p:nvSpPr>
        <p:spPr>
          <a:xfrm>
            <a:off x="0" y="-22672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27499" y="193802"/>
            <a:ext cx="10944000" cy="332399"/>
          </a:xfrm>
        </p:spPr>
        <p:txBody>
          <a:bodyPr tIns="0" bIns="0">
            <a:spAutoFit/>
          </a:bodyPr>
          <a:lstStyle>
            <a:lvl1pPr algn="ctr">
              <a:defRPr>
                <a:solidFill>
                  <a:srgbClr val="003B68"/>
                </a:solidFill>
              </a:defRPr>
            </a:lvl1pPr>
          </a:lstStyle>
          <a:p>
            <a:r>
              <a:rPr lang="ja-JP" altLang="en-US" dirty="0"/>
              <a:t>ヘッドラインタイトル</a:t>
            </a:r>
            <a:r>
              <a:rPr lang="en-US" altLang="ja-JP" dirty="0"/>
              <a:t>24pt</a:t>
            </a:r>
            <a:endParaRPr lang="en-US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FE2F78A4-14F7-3F4E-9432-C90ABC06C3D8}"/>
              </a:ext>
            </a:extLst>
          </p:cNvPr>
          <p:cNvCxnSpPr>
            <a:cxnSpLocks/>
          </p:cNvCxnSpPr>
          <p:nvPr userDrawn="1"/>
        </p:nvCxnSpPr>
        <p:spPr>
          <a:xfrm>
            <a:off x="427499" y="6319881"/>
            <a:ext cx="11337004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7ADDB1FC-C09F-AE4B-9D9C-D4ABCF03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35363" y="6401164"/>
            <a:ext cx="629140" cy="365125"/>
          </a:xfrm>
        </p:spPr>
        <p:txBody>
          <a:bodyPr/>
          <a:lstStyle>
            <a:lvl1pPr algn="r">
              <a:defRPr b="0" i="0">
                <a:latin typeface="Meiryo UI" panose="020B0604030504040204" pitchFamily="34" charset="-128"/>
                <a:ea typeface="Meiryo UI" panose="020B0604030504040204" pitchFamily="34" charset="-128"/>
              </a:defRPr>
            </a:lvl1pPr>
          </a:lstStyle>
          <a:p>
            <a:r>
              <a:rPr kumimoji="1" lang="en-US" altLang="ja-JP" dirty="0"/>
              <a:t> </a:t>
            </a:r>
            <a:fld id="{50FC755F-8B97-E940-A953-23B96CA7D8F0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9E68F466-E57C-2A42-BF28-CAAF8AB54A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2963" y="6451233"/>
            <a:ext cx="3175579" cy="21600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7821A4D6-A7E7-A14E-A621-FA6F801759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39911" y="6481239"/>
            <a:ext cx="2754715" cy="2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459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タイトル 1">
            <a:extLst>
              <a:ext uri="{FF2B5EF4-FFF2-40B4-BE49-F238E27FC236}">
                <a16:creationId xmlns:a16="http://schemas.microsoft.com/office/drawing/2014/main" id="{A393D509-A6B9-7A41-94FB-A7B492F872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4712" y="1828776"/>
            <a:ext cx="5438222" cy="1039964"/>
          </a:xfrm>
        </p:spPr>
        <p:txBody>
          <a:bodyPr lIns="90000" anchor="b">
            <a:noAutofit/>
          </a:bodyPr>
          <a:lstStyle>
            <a:lvl1pPr algn="l">
              <a:lnSpc>
                <a:spcPct val="100000"/>
              </a:lnSpc>
              <a:defRPr sz="3200" b="1" i="0" spc="-150">
                <a:latin typeface="+mj-lt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Presentation Title</a:t>
            </a:r>
            <a:br>
              <a:rPr kumimoji="1" lang="en-US" altLang="ja-JP" dirty="0"/>
            </a:br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24" name="字幕 2">
            <a:extLst>
              <a:ext uri="{FF2B5EF4-FFF2-40B4-BE49-F238E27FC236}">
                <a16:creationId xmlns:a16="http://schemas.microsoft.com/office/drawing/2014/main" id="{F17BD2A7-D75E-4446-B1B4-9BE8B4B693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4712" y="3183278"/>
            <a:ext cx="4233607" cy="365125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800" b="0" i="0" spc="0"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 dirty="0"/>
              <a:t>Sub Title</a:t>
            </a:r>
            <a:endParaRPr kumimoji="1" lang="ja-JP" altLang="en-US" dirty="0"/>
          </a:p>
        </p:txBody>
      </p:sp>
      <p:sp>
        <p:nvSpPr>
          <p:cNvPr id="25" name="日付プレースホルダー 3">
            <a:extLst>
              <a:ext uri="{FF2B5EF4-FFF2-40B4-BE49-F238E27FC236}">
                <a16:creationId xmlns:a16="http://schemas.microsoft.com/office/drawing/2014/main" id="{35C105D6-C615-5D44-A8C8-C5908B241B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624" y="3797389"/>
            <a:ext cx="2743200" cy="365125"/>
          </a:xfrm>
          <a:prstGeom prst="rect">
            <a:avLst/>
          </a:prstGeom>
        </p:spPr>
        <p:txBody>
          <a:bodyPr anchor="ctr"/>
          <a:lstStyle>
            <a:lvl1pPr>
              <a:defRPr sz="1400" b="0" i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altLang="ja-JP" dirty="0"/>
              <a:t>January 10th, 2021</a:t>
            </a:r>
            <a:endParaRPr lang="ja-JP" altLang="en-US" dirty="0"/>
          </a:p>
        </p:txBody>
      </p: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ADBD088C-C3EF-9D4B-B0BD-D9AF4B83BC7B}"/>
              </a:ext>
            </a:extLst>
          </p:cNvPr>
          <p:cNvGrpSpPr/>
          <p:nvPr userDrawn="1"/>
        </p:nvGrpSpPr>
        <p:grpSpPr>
          <a:xfrm>
            <a:off x="6095999" y="0"/>
            <a:ext cx="6096001" cy="6159602"/>
            <a:chOff x="6095999" y="0"/>
            <a:chExt cx="6096001" cy="6159602"/>
          </a:xfrm>
        </p:grpSpPr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10FDDC88-03B8-EA46-801F-BF28323A77B3}"/>
                </a:ext>
              </a:extLst>
            </p:cNvPr>
            <p:cNvSpPr/>
            <p:nvPr/>
          </p:nvSpPr>
          <p:spPr>
            <a:xfrm>
              <a:off x="6096000" y="0"/>
              <a:ext cx="165600" cy="23400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466911C9-C20D-7948-922A-F220ECAA5C04}"/>
                </a:ext>
              </a:extLst>
            </p:cNvPr>
            <p:cNvSpPr/>
            <p:nvPr/>
          </p:nvSpPr>
          <p:spPr>
            <a:xfrm>
              <a:off x="6095999" y="2863702"/>
              <a:ext cx="165600" cy="32959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765C1E0-F0DD-F743-ACCA-77BD81779338}"/>
                </a:ext>
              </a:extLst>
            </p:cNvPr>
            <p:cNvSpPr/>
            <p:nvPr/>
          </p:nvSpPr>
          <p:spPr>
            <a:xfrm>
              <a:off x="6178800" y="5994002"/>
              <a:ext cx="6013200" cy="1656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</p:grpSp>
      <p:sp>
        <p:nvSpPr>
          <p:cNvPr id="30" name="テキスト プレースホルダー 4">
            <a:extLst>
              <a:ext uri="{FF2B5EF4-FFF2-40B4-BE49-F238E27FC236}">
                <a16:creationId xmlns:a16="http://schemas.microsoft.com/office/drawing/2014/main" id="{BE493D2B-13E6-4448-8DDB-E56B8142EFF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4712" y="308268"/>
            <a:ext cx="4582720" cy="390133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To ABC Company</a:t>
            </a:r>
          </a:p>
        </p:txBody>
      </p:sp>
      <p:sp>
        <p:nvSpPr>
          <p:cNvPr id="31" name="テキスト プレースホルダー 11">
            <a:extLst>
              <a:ext uri="{FF2B5EF4-FFF2-40B4-BE49-F238E27FC236}">
                <a16:creationId xmlns:a16="http://schemas.microsoft.com/office/drawing/2014/main" id="{BDD6603C-1AB6-A949-AAFF-769DFDC28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0624" y="4183307"/>
            <a:ext cx="4826729" cy="305960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lnSpc>
                <a:spcPct val="50000"/>
              </a:lnSpc>
            </a:pPr>
            <a:r>
              <a:rPr lang="en-US" altLang="ja-JP" sz="1400" dirty="0"/>
              <a:t>Panasonic Industry Co., Ltd. (4/1/2022~)</a:t>
            </a:r>
          </a:p>
        </p:txBody>
      </p:sp>
      <p:sp>
        <p:nvSpPr>
          <p:cNvPr id="32" name="テキスト プレースホルダー 11">
            <a:extLst>
              <a:ext uri="{FF2B5EF4-FFF2-40B4-BE49-F238E27FC236}">
                <a16:creationId xmlns:a16="http://schemas.microsoft.com/office/drawing/2014/main" id="{75F0912E-FBA1-684D-AA1B-6EE3107126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0624" y="4542904"/>
            <a:ext cx="4826729" cy="305960"/>
          </a:xfrm>
        </p:spPr>
        <p:txBody>
          <a:bodyPr anchor="ctr">
            <a:normAutofit/>
          </a:bodyPr>
          <a:lstStyle>
            <a:lvl1pPr marL="0" indent="0">
              <a:lnSpc>
                <a:spcPct val="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lnSpc>
                <a:spcPct val="50000"/>
              </a:lnSpc>
            </a:pPr>
            <a:r>
              <a:rPr lang="en-US" altLang="ja-JP" sz="1400" dirty="0"/>
              <a:t>Department Name</a:t>
            </a:r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870045B3-CB3D-EF4D-9D7F-663D5A888B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7085" y="5295491"/>
            <a:ext cx="2720340" cy="116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9759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0303E3-C869-FC48-974F-07B1515ED4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4708" y="809356"/>
            <a:ext cx="11502575" cy="5399993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F8C071A-8BBC-2641-8A77-D0E3DE26304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6E2D5BA-1C38-1A48-8C2F-7C1DE3FCC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3" y="157800"/>
            <a:ext cx="11502574" cy="332399"/>
          </a:xfrm>
        </p:spPr>
        <p:txBody>
          <a:bodyPr tIns="0" bIns="0" anchor="ctr">
            <a:spAutoFit/>
          </a:bodyPr>
          <a:lstStyle>
            <a:lvl1pPr>
              <a:defRPr sz="2400" b="1" i="0">
                <a:latin typeface="Arial" panose="020B0604020202020204" pitchFamily="34" charset="0"/>
                <a:ea typeface="Meiryo UI" panose="020B08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B84AA4-C68E-8F4C-83F9-B080E17948AC}"/>
              </a:ext>
            </a:extLst>
          </p:cNvPr>
          <p:cNvSpPr txBox="1"/>
          <p:nvPr userDrawn="1"/>
        </p:nvSpPr>
        <p:spPr>
          <a:xfrm>
            <a:off x="-503434" y="-116098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0305E43-8827-D543-B07C-7478A3787A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608E2FF-D549-924C-8EED-C5F1F4E971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4A673DC9-6408-EC4C-B370-0982DAE2730E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121681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0303E3-C869-FC48-974F-07B1515ED4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4708" y="809356"/>
            <a:ext cx="11502575" cy="5399993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F8C071A-8BBC-2641-8A77-D0E3DE26304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6E2D5BA-1C38-1A48-8C2F-7C1DE3FCC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3" y="157800"/>
            <a:ext cx="11502574" cy="332399"/>
          </a:xfrm>
        </p:spPr>
        <p:txBody>
          <a:bodyPr tIns="0" bIns="0" anchor="ctr">
            <a:spAutoFit/>
          </a:bodyPr>
          <a:lstStyle>
            <a:lvl1pPr>
              <a:defRPr sz="2400" b="1" i="0">
                <a:solidFill>
                  <a:schemeClr val="bg1"/>
                </a:solidFill>
                <a:latin typeface="Arial" panose="020B0604020202020204" pitchFamily="34" charset="0"/>
                <a:ea typeface="Meiryo UI" panose="020B08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B84AA4-C68E-8F4C-83F9-B080E17948AC}"/>
              </a:ext>
            </a:extLst>
          </p:cNvPr>
          <p:cNvSpPr txBox="1"/>
          <p:nvPr userDrawn="1"/>
        </p:nvSpPr>
        <p:spPr>
          <a:xfrm>
            <a:off x="-503434" y="-116098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4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0305E43-8827-D543-B07C-7478A3787A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608E2FF-D549-924C-8EED-C5F1F4E971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4A673DC9-6408-EC4C-B370-0982DAE2730E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051236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4F1F837B-83EA-DE45-8C56-3628AE2D2A1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44712" y="809356"/>
            <a:ext cx="5670000" cy="5399992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66BC035-5AEA-AF46-BD20-E8E403BDC03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02CD1B-0BAF-9C4B-847D-FA6D39AC28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2" y="157800"/>
            <a:ext cx="11502574" cy="332399"/>
          </a:xfrm>
        </p:spPr>
        <p:txBody>
          <a:bodyPr tIns="0" bIns="0">
            <a:spAutoFit/>
          </a:bodyPr>
          <a:lstStyle/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3DE33E5-3E86-2842-A1D7-C6F872089A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ABF440D-B3E5-6645-A429-C7580A9CC9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0D1E5F1-3586-AB45-91AD-363A224E948A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コンテンツ プレースホルダー 3">
            <a:extLst>
              <a:ext uri="{FF2B5EF4-FFF2-40B4-BE49-F238E27FC236}">
                <a16:creationId xmlns:a16="http://schemas.microsoft.com/office/drawing/2014/main" id="{5C39E0FA-D7C7-364E-AF01-1F883703536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177285" y="809356"/>
            <a:ext cx="5670000" cy="5399992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5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891077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4F1F837B-83EA-DE45-8C56-3628AE2D2A1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344712" y="809356"/>
            <a:ext cx="5670000" cy="5399992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066BC035-5AEA-AF46-BD20-E8E403BDC03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102CD1B-0BAF-9C4B-847D-FA6D39AC28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2" y="157800"/>
            <a:ext cx="11502574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3DE33E5-3E86-2842-A1D7-C6F872089A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1ABF440D-B3E5-6645-A429-C7580A9CC9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0D1E5F1-3586-AB45-91AD-363A224E948A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コンテンツ プレースホルダー 3">
            <a:extLst>
              <a:ext uri="{FF2B5EF4-FFF2-40B4-BE49-F238E27FC236}">
                <a16:creationId xmlns:a16="http://schemas.microsoft.com/office/drawing/2014/main" id="{5C39E0FA-D7C7-364E-AF01-1F883703536D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177285" y="809356"/>
            <a:ext cx="5670000" cy="5399992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5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7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13582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Column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9B63C1C-D3D7-2647-B33E-7F62215796A8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/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1C7B1944-B79A-A041-AE46-2F1137930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DE168610-7006-2344-AE12-89E6875408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B0D871DE-7B73-F347-989F-3B3314FAA6A1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コンテンツ プレースホルダー 5">
            <a:extLst>
              <a:ext uri="{FF2B5EF4-FFF2-40B4-BE49-F238E27FC236}">
                <a16:creationId xmlns:a16="http://schemas.microsoft.com/office/drawing/2014/main" id="{157102AE-8BF2-5C4E-8B0E-10BD04C8169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77287" y="1692215"/>
            <a:ext cx="5665226" cy="4517131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27" name="テキスト プレースホルダー 4">
            <a:extLst>
              <a:ext uri="{FF2B5EF4-FFF2-40B4-BE49-F238E27FC236}">
                <a16:creationId xmlns:a16="http://schemas.microsoft.com/office/drawing/2014/main" id="{25551B66-327F-8040-BBE0-8C57951EF4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2059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30" name="コンテンツ プレースホルダー 5">
            <a:extLst>
              <a:ext uri="{FF2B5EF4-FFF2-40B4-BE49-F238E27FC236}">
                <a16:creationId xmlns:a16="http://schemas.microsoft.com/office/drawing/2014/main" id="{B74735C7-7210-3245-AD23-14294C7DD21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44716" y="1692215"/>
            <a:ext cx="5665226" cy="4517131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31" name="テキスト プレースホルダー 4">
            <a:extLst>
              <a:ext uri="{FF2B5EF4-FFF2-40B4-BE49-F238E27FC236}">
                <a16:creationId xmlns:a16="http://schemas.microsoft.com/office/drawing/2014/main" id="{EC0953DE-0AE6-B740-9944-7E62CC92F7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9488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13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4346043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Column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19B63C1C-D3D7-2647-B33E-7F62215796A8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1C7B1944-B79A-A041-AE46-2F1137930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DE168610-7006-2344-AE12-89E6875408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B0D871DE-7B73-F347-989F-3B3314FAA6A1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コンテンツ プレースホルダー 5">
            <a:extLst>
              <a:ext uri="{FF2B5EF4-FFF2-40B4-BE49-F238E27FC236}">
                <a16:creationId xmlns:a16="http://schemas.microsoft.com/office/drawing/2014/main" id="{157102AE-8BF2-5C4E-8B0E-10BD04C81690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177287" y="1692215"/>
            <a:ext cx="5665226" cy="4517131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27" name="テキスト プレースホルダー 4">
            <a:extLst>
              <a:ext uri="{FF2B5EF4-FFF2-40B4-BE49-F238E27FC236}">
                <a16:creationId xmlns:a16="http://schemas.microsoft.com/office/drawing/2014/main" id="{25551B66-327F-8040-BBE0-8C57951EF4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82059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30" name="コンテンツ プレースホルダー 5">
            <a:extLst>
              <a:ext uri="{FF2B5EF4-FFF2-40B4-BE49-F238E27FC236}">
                <a16:creationId xmlns:a16="http://schemas.microsoft.com/office/drawing/2014/main" id="{B74735C7-7210-3245-AD23-14294C7DD21D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44716" y="1692215"/>
            <a:ext cx="5665226" cy="4517131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31" name="テキスト プレースホルダー 4">
            <a:extLst>
              <a:ext uri="{FF2B5EF4-FFF2-40B4-BE49-F238E27FC236}">
                <a16:creationId xmlns:a16="http://schemas.microsoft.com/office/drawing/2014/main" id="{EC0953DE-0AE6-B740-9944-7E62CC92F7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49488" y="810858"/>
            <a:ext cx="5665226" cy="720000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13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50610514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lumn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67D6F2C3-7D4C-CD4E-A885-A24A755DEB3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E13B6E3-15A4-FB41-9D2D-4F89ABEBC736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0D22D382-ABE3-9546-B8B5-89C7AE433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/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13" name="コンテンツ プレースホルダー 5">
            <a:extLst>
              <a:ext uri="{FF2B5EF4-FFF2-40B4-BE49-F238E27FC236}">
                <a16:creationId xmlns:a16="http://schemas.microsoft.com/office/drawing/2014/main" id="{401E0E55-708E-1741-A171-457B6B8E437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96ABDF1-A2D1-A041-AF5F-D81AEF75F6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9C06713-FE46-2144-ABD9-C30CAF8296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2B5699D-5EB4-BF43-8417-7B51D981BBDF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21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6134484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lumn &amp; Contents &amp; Photo/Chart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35C774-B52D-EB45-B15A-3391B76A492C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EC5A4FDA-5387-8B4F-A7C2-2520014BE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F62A4FE-5269-6447-9455-AF46E4EA97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567BE5E3-F58E-984C-B5A2-AD660A128ECD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3461CD90-3F86-0149-ADB0-0CEDCF86EEF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kumimoji="1" lang="en-US" altLang="ja-JP" dirty="0"/>
              <a:t>Photo/Chart</a:t>
            </a:r>
            <a:endParaRPr kumimoji="1" lang="ja-JP" altLang="en-US" dirty="0"/>
          </a:p>
        </p:txBody>
      </p:sp>
      <p:sp>
        <p:nvSpPr>
          <p:cNvPr id="20" name="テキスト プレースホルダー 4">
            <a:extLst>
              <a:ext uri="{FF2B5EF4-FFF2-40B4-BE49-F238E27FC236}">
                <a16:creationId xmlns:a16="http://schemas.microsoft.com/office/drawing/2014/main" id="{255D65D0-58DF-3040-94AA-7E5D28CF3A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1" name="コンテンツ プレースホルダー 5">
            <a:extLst>
              <a:ext uri="{FF2B5EF4-FFF2-40B4-BE49-F238E27FC236}">
                <a16:creationId xmlns:a16="http://schemas.microsoft.com/office/drawing/2014/main" id="{6F27A6E7-859A-0D4C-A48F-A1BD357BFC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1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42963723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lumn &amp; Contents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コンテンツ プレースホルダー 5">
            <a:extLst>
              <a:ext uri="{FF2B5EF4-FFF2-40B4-BE49-F238E27FC236}">
                <a16:creationId xmlns:a16="http://schemas.microsoft.com/office/drawing/2014/main" id="{67D6F2C3-7D4C-CD4E-A885-A24A755DEB3B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E13B6E3-15A4-FB41-9D2D-4F89ABEBC736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11" name="テキスト プレースホルダー 4">
            <a:extLst>
              <a:ext uri="{FF2B5EF4-FFF2-40B4-BE49-F238E27FC236}">
                <a16:creationId xmlns:a16="http://schemas.microsoft.com/office/drawing/2014/main" id="{0D22D382-ABE3-9546-B8B5-89C7AE4339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/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13" name="コンテンツ プレースホルダー 5">
            <a:extLst>
              <a:ext uri="{FF2B5EF4-FFF2-40B4-BE49-F238E27FC236}">
                <a16:creationId xmlns:a16="http://schemas.microsoft.com/office/drawing/2014/main" id="{401E0E55-708E-1741-A171-457B6B8E437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296ABDF1-A2D1-A041-AF5F-D81AEF75F6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9C06713-FE46-2144-ABD9-C30CAF8296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2B5699D-5EB4-BF43-8417-7B51D981BBDF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21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188551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Column &amp; Contents &amp; Photo/Chart P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435C774-B52D-EB45-B15A-3391B76A492C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Gothic" panose="020F0302020204030204"/>
              <a:ea typeface="+mn-ea"/>
              <a:cs typeface="+mn-cs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DC02591-00D9-6A48-8EBD-1223D1EF23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157800"/>
            <a:ext cx="11502576" cy="332399"/>
          </a:xfrm>
        </p:spPr>
        <p:txBody>
          <a:bodyPr tIns="0" bIns="0">
            <a:sp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EC5A4FDA-5387-8B4F-A7C2-2520014BE9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2F62A4FE-5269-6447-9455-AF46E4EA97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567BE5E3-F58E-984C-B5A2-AD660A128ECD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コンテンツ プレースホルダー 5">
            <a:extLst>
              <a:ext uri="{FF2B5EF4-FFF2-40B4-BE49-F238E27FC236}">
                <a16:creationId xmlns:a16="http://schemas.microsoft.com/office/drawing/2014/main" id="{3461CD90-3F86-0149-ADB0-0CEDCF86EEF7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7287" y="809356"/>
            <a:ext cx="5665226" cy="5399988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kumimoji="1" lang="en-US" altLang="ja-JP" dirty="0"/>
              <a:t>Photo/Chart</a:t>
            </a:r>
            <a:endParaRPr kumimoji="1" lang="ja-JP" altLang="en-US" dirty="0"/>
          </a:p>
        </p:txBody>
      </p:sp>
      <p:sp>
        <p:nvSpPr>
          <p:cNvPr id="20" name="テキスト プレースホルダー 4">
            <a:extLst>
              <a:ext uri="{FF2B5EF4-FFF2-40B4-BE49-F238E27FC236}">
                <a16:creationId xmlns:a16="http://schemas.microsoft.com/office/drawing/2014/main" id="{255D65D0-58DF-3040-94AA-7E5D28CF3AA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711" y="809356"/>
            <a:ext cx="5665226" cy="1449464"/>
          </a:xfrm>
        </p:spPr>
        <p:txBody>
          <a:bodyPr anchor="t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dirty="0"/>
              <a:t>Column Title 22pt</a:t>
            </a:r>
            <a:endParaRPr kumimoji="1" lang="ja-JP" altLang="en-US" dirty="0"/>
          </a:p>
        </p:txBody>
      </p:sp>
      <p:sp>
        <p:nvSpPr>
          <p:cNvPr id="21" name="コンテンツ プレースホルダー 5">
            <a:extLst>
              <a:ext uri="{FF2B5EF4-FFF2-40B4-BE49-F238E27FC236}">
                <a16:creationId xmlns:a16="http://schemas.microsoft.com/office/drawing/2014/main" id="{6F27A6E7-859A-0D4C-A48F-A1BD357BFC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44711" y="2420177"/>
            <a:ext cx="5665226" cy="3789169"/>
          </a:xfrm>
        </p:spPr>
        <p:txBody>
          <a:bodyPr/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11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6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2491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In Our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ADBD088C-C3EF-9D4B-B0BD-D9AF4B83BC7B}"/>
              </a:ext>
            </a:extLst>
          </p:cNvPr>
          <p:cNvGrpSpPr/>
          <p:nvPr userDrawn="1"/>
        </p:nvGrpSpPr>
        <p:grpSpPr>
          <a:xfrm>
            <a:off x="6095999" y="0"/>
            <a:ext cx="6096001" cy="6159602"/>
            <a:chOff x="6095999" y="0"/>
            <a:chExt cx="6096001" cy="6159602"/>
          </a:xfrm>
        </p:grpSpPr>
        <p:sp>
          <p:nvSpPr>
            <p:cNvPr id="27" name="正方形/長方形 26">
              <a:extLst>
                <a:ext uri="{FF2B5EF4-FFF2-40B4-BE49-F238E27FC236}">
                  <a16:creationId xmlns:a16="http://schemas.microsoft.com/office/drawing/2014/main" id="{10FDDC88-03B8-EA46-801F-BF28323A77B3}"/>
                </a:ext>
              </a:extLst>
            </p:cNvPr>
            <p:cNvSpPr/>
            <p:nvPr/>
          </p:nvSpPr>
          <p:spPr>
            <a:xfrm>
              <a:off x="6096000" y="0"/>
              <a:ext cx="165600" cy="23400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466911C9-C20D-7948-922A-F220ECAA5C04}"/>
                </a:ext>
              </a:extLst>
            </p:cNvPr>
            <p:cNvSpPr/>
            <p:nvPr/>
          </p:nvSpPr>
          <p:spPr>
            <a:xfrm>
              <a:off x="6095999" y="2863702"/>
              <a:ext cx="165600" cy="32959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B765C1E0-F0DD-F743-ACCA-77BD81779338}"/>
                </a:ext>
              </a:extLst>
            </p:cNvPr>
            <p:cNvSpPr/>
            <p:nvPr/>
          </p:nvSpPr>
          <p:spPr>
            <a:xfrm>
              <a:off x="6178800" y="5994002"/>
              <a:ext cx="6013200" cy="165600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0" i="0">
                <a:latin typeface="Arial" panose="020B0604020202020204" pitchFamily="34" charset="0"/>
              </a:endParaRPr>
            </a:p>
          </p:txBody>
        </p:sp>
      </p:grpSp>
      <p:pic>
        <p:nvPicPr>
          <p:cNvPr id="33" name="図 32">
            <a:extLst>
              <a:ext uri="{FF2B5EF4-FFF2-40B4-BE49-F238E27FC236}">
                <a16:creationId xmlns:a16="http://schemas.microsoft.com/office/drawing/2014/main" id="{870045B3-CB3D-EF4D-9D7F-663D5A888B3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7085" y="5295491"/>
            <a:ext cx="2720340" cy="116814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2C011F0-26CE-9F41-BFD6-A61974E59786}"/>
              </a:ext>
            </a:extLst>
          </p:cNvPr>
          <p:cNvSpPr/>
          <p:nvPr userDrawn="1"/>
        </p:nvSpPr>
        <p:spPr>
          <a:xfrm>
            <a:off x="6265718" y="0"/>
            <a:ext cx="5926282" cy="59928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58089F23-43D1-6F43-BBED-C175AA815B20}"/>
              </a:ext>
            </a:extLst>
          </p:cNvPr>
          <p:cNvSpPr txBox="1"/>
          <p:nvPr userDrawn="1"/>
        </p:nvSpPr>
        <p:spPr>
          <a:xfrm>
            <a:off x="6199325" y="2300921"/>
            <a:ext cx="5604164" cy="15388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>
              <a:lnSpc>
                <a:spcPts val="5980"/>
              </a:lnSpc>
            </a:pPr>
            <a:r>
              <a:rPr kumimoji="1" lang="en-US" altLang="ja-JP" sz="5850" b="1" spc="-300" dirty="0">
                <a:solidFill>
                  <a:srgbClr val="003B6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IN Our</a:t>
            </a:r>
          </a:p>
          <a:p>
            <a:pPr>
              <a:lnSpc>
                <a:spcPts val="5980"/>
              </a:lnSpc>
            </a:pPr>
            <a:r>
              <a:rPr lang="en-US" altLang="ja-JP" sz="5850" b="1" spc="-300" dirty="0">
                <a:solidFill>
                  <a:srgbClr val="003B6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    Brand</a:t>
            </a:r>
            <a:endParaRPr kumimoji="1" lang="ja-JP" altLang="en-US" sz="5850" spc="-300" dirty="0">
              <a:solidFill>
                <a:srgbClr val="003B68"/>
              </a:solidFill>
              <a:latin typeface="Arial" panose="020B0604020202020204" pitchFamily="34" charset="0"/>
            </a:endParaRPr>
          </a:p>
        </p:txBody>
      </p:sp>
      <p:sp>
        <p:nvSpPr>
          <p:cNvPr id="15" name="タイトル 1">
            <a:extLst>
              <a:ext uri="{FF2B5EF4-FFF2-40B4-BE49-F238E27FC236}">
                <a16:creationId xmlns:a16="http://schemas.microsoft.com/office/drawing/2014/main" id="{A393D509-A6B9-7A41-94FB-A7B492F872E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4712" y="1828776"/>
            <a:ext cx="5438222" cy="1039964"/>
          </a:xfrm>
        </p:spPr>
        <p:txBody>
          <a:bodyPr lIns="90000" anchor="b">
            <a:noAutofit/>
          </a:bodyPr>
          <a:lstStyle>
            <a:lvl1pPr algn="l">
              <a:lnSpc>
                <a:spcPct val="100000"/>
              </a:lnSpc>
              <a:defRPr sz="3200" b="1" i="0" spc="-150">
                <a:latin typeface="+mj-lt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Presentation Title</a:t>
            </a:r>
            <a:br>
              <a:rPr kumimoji="1" lang="en-US" altLang="ja-JP" dirty="0"/>
            </a:br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16" name="字幕 2">
            <a:extLst>
              <a:ext uri="{FF2B5EF4-FFF2-40B4-BE49-F238E27FC236}">
                <a16:creationId xmlns:a16="http://schemas.microsoft.com/office/drawing/2014/main" id="{F17BD2A7-D75E-4446-B1B4-9BE8B4B6937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4712" y="3183278"/>
            <a:ext cx="4233607" cy="365125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800" b="0" i="0" spc="0"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 dirty="0"/>
              <a:t>Sub Title</a:t>
            </a:r>
            <a:endParaRPr kumimoji="1" lang="ja-JP" altLang="en-US" dirty="0"/>
          </a:p>
        </p:txBody>
      </p:sp>
      <p:sp>
        <p:nvSpPr>
          <p:cNvPr id="18" name="テキスト プレースホルダー 4">
            <a:extLst>
              <a:ext uri="{FF2B5EF4-FFF2-40B4-BE49-F238E27FC236}">
                <a16:creationId xmlns:a16="http://schemas.microsoft.com/office/drawing/2014/main" id="{BE493D2B-13E6-4448-8DDB-E56B8142EFF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44712" y="308268"/>
            <a:ext cx="4582720" cy="390133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altLang="ja-JP" dirty="0"/>
              <a:t>To ABC Company</a:t>
            </a:r>
          </a:p>
        </p:txBody>
      </p:sp>
      <p:sp>
        <p:nvSpPr>
          <p:cNvPr id="19" name="テキスト プレースホルダー 11">
            <a:extLst>
              <a:ext uri="{FF2B5EF4-FFF2-40B4-BE49-F238E27FC236}">
                <a16:creationId xmlns:a16="http://schemas.microsoft.com/office/drawing/2014/main" id="{BDD6603C-1AB6-A949-AAFF-769DFDC28DD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0624" y="4183307"/>
            <a:ext cx="4826729" cy="305960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lnSpc>
                <a:spcPct val="50000"/>
              </a:lnSpc>
            </a:pPr>
            <a:r>
              <a:rPr lang="en-US" altLang="ja-JP" sz="1400" dirty="0"/>
              <a:t>Panasonic Industry Co., Ltd. (4/1/2022~)</a:t>
            </a:r>
          </a:p>
        </p:txBody>
      </p:sp>
      <p:sp>
        <p:nvSpPr>
          <p:cNvPr id="20" name="テキスト プレースホルダー 11">
            <a:extLst>
              <a:ext uri="{FF2B5EF4-FFF2-40B4-BE49-F238E27FC236}">
                <a16:creationId xmlns:a16="http://schemas.microsoft.com/office/drawing/2014/main" id="{75F0912E-FBA1-684D-AA1B-6EE31071264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0624" y="4542904"/>
            <a:ext cx="4826729" cy="305960"/>
          </a:xfrm>
        </p:spPr>
        <p:txBody>
          <a:bodyPr anchor="ctr">
            <a:normAutofit/>
          </a:bodyPr>
          <a:lstStyle>
            <a:lvl1pPr marL="0" indent="0">
              <a:lnSpc>
                <a:spcPct val="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  <a:latin typeface="+mj-lt"/>
              </a:defRPr>
            </a:lvl1pPr>
          </a:lstStyle>
          <a:p>
            <a:pPr>
              <a:lnSpc>
                <a:spcPct val="50000"/>
              </a:lnSpc>
            </a:pPr>
            <a:r>
              <a:rPr lang="en-US" altLang="ja-JP" sz="1400" dirty="0"/>
              <a:t>Department Name</a:t>
            </a:r>
          </a:p>
        </p:txBody>
      </p:sp>
      <p:sp>
        <p:nvSpPr>
          <p:cNvPr id="21" name="テキスト プレースホルダー 4"/>
          <p:cNvSpPr>
            <a:spLocks noGrp="1"/>
          </p:cNvSpPr>
          <p:nvPr>
            <p:ph type="body" sz="quarter" idx="14" hasCustomPrompt="1"/>
          </p:nvPr>
        </p:nvSpPr>
        <p:spPr>
          <a:xfrm>
            <a:off x="320400" y="3798000"/>
            <a:ext cx="2743200" cy="3636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3pPr marL="685800" indent="0">
              <a:buNone/>
              <a:defRPr sz="1400" b="1"/>
            </a:lvl3pPr>
          </a:lstStyle>
          <a:p>
            <a:r>
              <a:rPr lang="en-US" altLang="ja-JP" dirty="0"/>
              <a:t>January 10th, 2021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39708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>
            <a:extLst>
              <a:ext uri="{FF2B5EF4-FFF2-40B4-BE49-F238E27FC236}">
                <a16:creationId xmlns:a16="http://schemas.microsoft.com/office/drawing/2014/main" id="{8EACCABA-3543-F64A-9E86-D55926CC2F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42640" y="2322144"/>
            <a:ext cx="2606040" cy="69723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D1D7C65-C667-0342-A958-2DD68BCB3D7B}"/>
              </a:ext>
            </a:extLst>
          </p:cNvPr>
          <p:cNvSpPr/>
          <p:nvPr/>
        </p:nvSpPr>
        <p:spPr>
          <a:xfrm>
            <a:off x="4091320" y="-1"/>
            <a:ext cx="208800" cy="2185261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C0C527B-7CB8-084B-A823-BCEB8CCAD0AC}"/>
              </a:ext>
            </a:extLst>
          </p:cNvPr>
          <p:cNvSpPr/>
          <p:nvPr/>
        </p:nvSpPr>
        <p:spPr>
          <a:xfrm>
            <a:off x="4091320" y="5950802"/>
            <a:ext cx="8100680" cy="208800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FCEAB6C-0467-9D4B-9D14-0A8AAD6903F0}"/>
              </a:ext>
            </a:extLst>
          </p:cNvPr>
          <p:cNvSpPr/>
          <p:nvPr userDrawn="1"/>
        </p:nvSpPr>
        <p:spPr>
          <a:xfrm>
            <a:off x="4091320" y="2851688"/>
            <a:ext cx="208800" cy="3307914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77CCA0B-2557-AD4D-8406-56EED9D05B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16173" y="5951978"/>
            <a:ext cx="2458974" cy="25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732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_In Our 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図 10">
            <a:extLst>
              <a:ext uri="{FF2B5EF4-FFF2-40B4-BE49-F238E27FC236}">
                <a16:creationId xmlns:a16="http://schemas.microsoft.com/office/drawing/2014/main" id="{8EACCABA-3543-F64A-9E86-D55926CC2F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742640" y="2322144"/>
            <a:ext cx="2606040" cy="697230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4D1D7C65-C667-0342-A958-2DD68BCB3D7B}"/>
              </a:ext>
            </a:extLst>
          </p:cNvPr>
          <p:cNvSpPr/>
          <p:nvPr/>
        </p:nvSpPr>
        <p:spPr>
          <a:xfrm>
            <a:off x="4091320" y="-1"/>
            <a:ext cx="208800" cy="2185261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C0C527B-7CB8-084B-A823-BCEB8CCAD0AC}"/>
              </a:ext>
            </a:extLst>
          </p:cNvPr>
          <p:cNvSpPr/>
          <p:nvPr/>
        </p:nvSpPr>
        <p:spPr>
          <a:xfrm>
            <a:off x="4091320" y="5950802"/>
            <a:ext cx="8100680" cy="208800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FCEAB6C-0467-9D4B-9D14-0A8AAD6903F0}"/>
              </a:ext>
            </a:extLst>
          </p:cNvPr>
          <p:cNvSpPr/>
          <p:nvPr userDrawn="1"/>
        </p:nvSpPr>
        <p:spPr>
          <a:xfrm>
            <a:off x="4091320" y="2851688"/>
            <a:ext cx="208800" cy="3307914"/>
          </a:xfrm>
          <a:prstGeom prst="rect">
            <a:avLst/>
          </a:prstGeom>
          <a:solidFill>
            <a:srgbClr val="003B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0" i="0">
              <a:latin typeface="Arial" panose="020B0604020202020204" pitchFamily="34" charset="0"/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C77CCA0B-2557-AD4D-8406-56EED9D05B9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816173" y="5951978"/>
            <a:ext cx="2458974" cy="258171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C55E9E99-20D1-BF49-B96E-6F8A10D121D3}"/>
              </a:ext>
            </a:extLst>
          </p:cNvPr>
          <p:cNvSpPr/>
          <p:nvPr userDrawn="1"/>
        </p:nvSpPr>
        <p:spPr>
          <a:xfrm>
            <a:off x="4296576" y="0"/>
            <a:ext cx="7895423" cy="59601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C3426A87-9AC3-FA43-8B7F-5420D1BE8A7C}"/>
              </a:ext>
            </a:extLst>
          </p:cNvPr>
          <p:cNvSpPr txBox="1"/>
          <p:nvPr userDrawn="1"/>
        </p:nvSpPr>
        <p:spPr>
          <a:xfrm>
            <a:off x="4226170" y="2143250"/>
            <a:ext cx="7006942" cy="19224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/>
          <a:p>
            <a:pPr>
              <a:lnSpc>
                <a:spcPts val="7480"/>
              </a:lnSpc>
            </a:pPr>
            <a:r>
              <a:rPr kumimoji="1" lang="en-US" altLang="ja-JP" sz="7400" b="1" spc="-300" dirty="0">
                <a:solidFill>
                  <a:srgbClr val="003B6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IN Our</a:t>
            </a:r>
          </a:p>
          <a:p>
            <a:pPr>
              <a:lnSpc>
                <a:spcPts val="7480"/>
              </a:lnSpc>
            </a:pPr>
            <a:r>
              <a:rPr lang="en-US" altLang="ja-JP" sz="7400" b="1" spc="-300" dirty="0">
                <a:solidFill>
                  <a:srgbClr val="003B6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     Brand</a:t>
            </a:r>
            <a:endParaRPr kumimoji="1" lang="ja-JP" altLang="en-US" sz="7400" spc="-300" dirty="0">
              <a:solidFill>
                <a:srgbClr val="003B68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448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48048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図 15">
            <a:extLst>
              <a:ext uri="{FF2B5EF4-FFF2-40B4-BE49-F238E27FC236}">
                <a16:creationId xmlns:a16="http://schemas.microsoft.com/office/drawing/2014/main" id="{A4D3DA30-63D1-4342-8AF4-F28C087740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E2825C9-50AB-0848-B811-A13F03815D6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B77C790-404C-504F-AC43-E7829D0E8B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3014699"/>
            <a:ext cx="10515600" cy="443198"/>
          </a:xfrm>
        </p:spPr>
        <p:txBody>
          <a:bodyPr tIns="0" bIns="0" anchor="ctr">
            <a:spAutoFit/>
          </a:bodyPr>
          <a:lstStyle>
            <a:lvl1pPr>
              <a:defRPr sz="32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Divider Title</a:t>
            </a:r>
            <a:endParaRPr kumimoji="1" lang="ja-JP" altLang="en-US" dirty="0"/>
          </a:p>
        </p:txBody>
      </p:sp>
      <p:sp>
        <p:nvSpPr>
          <p:cNvPr id="9" name="字幕 2">
            <a:extLst>
              <a:ext uri="{FF2B5EF4-FFF2-40B4-BE49-F238E27FC236}">
                <a16:creationId xmlns:a16="http://schemas.microsoft.com/office/drawing/2014/main" id="{2EC08360-E407-0E4B-924E-428CE5AB22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4712" y="3717845"/>
            <a:ext cx="4233607" cy="276999"/>
          </a:xfrm>
        </p:spPr>
        <p:txBody>
          <a:bodyPr tIns="0" bIns="0" anchor="ctr">
            <a:spAutoFit/>
          </a:bodyPr>
          <a:lstStyle>
            <a:lvl1pPr marL="0" indent="0" algn="l">
              <a:buFontTx/>
              <a:buNone/>
              <a:defRPr sz="2000" b="1" i="0" spc="0">
                <a:solidFill>
                  <a:schemeClr val="tx2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 dirty="0"/>
              <a:t>Divider Sub Title</a:t>
            </a:r>
            <a:endParaRPr kumimoji="1" lang="ja-JP" altLang="en-US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E5638FF-F574-EB44-8E24-5DFFD717F238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1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96338395"/>
      </p:ext>
    </p:extLst>
  </p:cSld>
  <p:clrMapOvr>
    <a:masterClrMapping/>
  </p:clrMapOvr>
  <p:hf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 PIN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B77C790-404C-504F-AC43-E7829D0E8B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1" y="3014699"/>
            <a:ext cx="10515600" cy="443198"/>
          </a:xfrm>
        </p:spPr>
        <p:txBody>
          <a:bodyPr tIns="0" bIns="0" anchor="ctr">
            <a:spAutoFit/>
          </a:bodyPr>
          <a:lstStyle>
            <a:lvl1pPr>
              <a:defRPr sz="32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kumimoji="1" lang="en-US" altLang="ja-JP" dirty="0"/>
              <a:t>Divider Title</a:t>
            </a:r>
            <a:endParaRPr kumimoji="1" lang="ja-JP" altLang="en-US" dirty="0"/>
          </a:p>
        </p:txBody>
      </p:sp>
      <p:sp>
        <p:nvSpPr>
          <p:cNvPr id="9" name="字幕 2">
            <a:extLst>
              <a:ext uri="{FF2B5EF4-FFF2-40B4-BE49-F238E27FC236}">
                <a16:creationId xmlns:a16="http://schemas.microsoft.com/office/drawing/2014/main" id="{2EC08360-E407-0E4B-924E-428CE5AB22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44712" y="3717845"/>
            <a:ext cx="4233607" cy="276999"/>
          </a:xfrm>
        </p:spPr>
        <p:txBody>
          <a:bodyPr tIns="0" bIns="0" anchor="ctr">
            <a:spAutoFit/>
          </a:bodyPr>
          <a:lstStyle>
            <a:lvl1pPr marL="0" indent="0" algn="l">
              <a:buFontTx/>
              <a:buNone/>
              <a:defRPr sz="2000" b="1" i="0" spc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ja-JP" dirty="0"/>
              <a:t>Divider Sub Title</a:t>
            </a:r>
            <a:endParaRPr kumimoji="1" lang="ja-JP" altLang="en-US" dirty="0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E5638FF-F574-EB44-8E24-5DFFD717F238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図 12">
            <a:extLst>
              <a:ext uri="{FF2B5EF4-FFF2-40B4-BE49-F238E27FC236}">
                <a16:creationId xmlns:a16="http://schemas.microsoft.com/office/drawing/2014/main" id="{D0B23C96-D87C-C048-A58D-8FBA98BC92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422222" y="6451233"/>
            <a:ext cx="2381684" cy="215999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86E1DA02-7B72-FE49-9E0F-CBB5FD84565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9259006" y="6481239"/>
            <a:ext cx="2003890" cy="216916"/>
          </a:xfrm>
          <a:prstGeom prst="rect">
            <a:avLst/>
          </a:prstGeom>
        </p:spPr>
      </p:pic>
      <p:sp>
        <p:nvSpPr>
          <p:cNvPr id="11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200" y="241200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0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618951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s Design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9F8C071A-8BBC-2641-8A77-D0E3DE26304F}"/>
              </a:ext>
            </a:extLst>
          </p:cNvPr>
          <p:cNvSpPr/>
          <p:nvPr userDrawn="1"/>
        </p:nvSpPr>
        <p:spPr>
          <a:xfrm>
            <a:off x="0" y="-1"/>
            <a:ext cx="12192000" cy="64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30303E3-C869-FC48-974F-07B1515ED4E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4708" y="809356"/>
            <a:ext cx="11502575" cy="5399993"/>
          </a:xfrm>
        </p:spPr>
        <p:txBody>
          <a:bodyPr/>
          <a:lstStyle>
            <a:lvl1pPr>
              <a:defRPr b="1">
                <a:latin typeface="+mj-lt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86E2D5BA-1C38-1A48-8C2F-7C1DE3FCC5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4713" y="157800"/>
            <a:ext cx="11502574" cy="332399"/>
          </a:xfrm>
        </p:spPr>
        <p:txBody>
          <a:bodyPr tIns="0" bIns="0" anchor="ctr">
            <a:spAutoFit/>
          </a:bodyPr>
          <a:lstStyle>
            <a:lvl1pPr>
              <a:defRPr sz="2400" b="1" i="0">
                <a:latin typeface="+mj-lt"/>
                <a:ea typeface="Meiryo UI" panose="020B0804030504040204" pitchFamily="34" charset="-128"/>
                <a:cs typeface="Arial" panose="020B0604020202020204" pitchFamily="34" charset="0"/>
              </a:defRPr>
            </a:lvl1pPr>
          </a:lstStyle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EB84AA4-C68E-8F4C-83F9-B080E17948AC}"/>
              </a:ext>
            </a:extLst>
          </p:cNvPr>
          <p:cNvSpPr txBox="1"/>
          <p:nvPr userDrawn="1"/>
        </p:nvSpPr>
        <p:spPr>
          <a:xfrm>
            <a:off x="-503434" y="-1160980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pPr algn="l"/>
            <a:endParaRPr kumimoji="1" lang="en-US" sz="1400" b="1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0305E43-8827-D543-B07C-7478A3787A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6860" y="6481239"/>
            <a:ext cx="2066036" cy="21691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E608E2FF-D549-924C-8EED-C5F1F4E971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2222" y="6451233"/>
            <a:ext cx="2381684" cy="216000"/>
          </a:xfrm>
          <a:prstGeom prst="rect">
            <a:avLst/>
          </a:prstGeom>
        </p:spPr>
      </p:pic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4A673DC9-6408-EC4C-B370-0982DAE2730E}"/>
              </a:ext>
            </a:extLst>
          </p:cNvPr>
          <p:cNvCxnSpPr>
            <a:cxnSpLocks/>
          </p:cNvCxnSpPr>
          <p:nvPr userDrawn="1"/>
        </p:nvCxnSpPr>
        <p:spPr>
          <a:xfrm>
            <a:off x="320622" y="6319881"/>
            <a:ext cx="1155075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テキスト プレースホルダー 7"/>
          <p:cNvSpPr>
            <a:spLocks noGrp="1"/>
          </p:cNvSpPr>
          <p:nvPr>
            <p:ph type="body" sz="quarter" idx="10" hasCustomPrompt="1"/>
          </p:nvPr>
        </p:nvSpPr>
        <p:spPr>
          <a:xfrm>
            <a:off x="8593103" y="239337"/>
            <a:ext cx="3254400" cy="252000"/>
          </a:xfrm>
        </p:spPr>
        <p:txBody>
          <a:bodyPr anchor="ctr" anchorCtr="0">
            <a:noAutofit/>
          </a:bodyPr>
          <a:lstStyle>
            <a:lvl1pPr marL="0" marR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+mj-lt"/>
              </a:defRPr>
            </a:lvl1pPr>
            <a:lvl2pPr marL="342900" indent="0">
              <a:buNone/>
              <a:defRPr sz="1100"/>
            </a:lvl2pPr>
            <a:lvl4pPr marL="1028700" indent="0">
              <a:buNone/>
              <a:defRPr sz="1100"/>
            </a:lvl4pPr>
            <a:lvl5pPr marL="1371600" indent="0">
              <a:buNone/>
              <a:defRPr sz="1100"/>
            </a:lvl5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Panasonic Industry Co., Ltd. (4/1/2022~)  1/10/2021</a:t>
            </a:r>
            <a:endParaRPr kumimoji="1" lang="ja-JP" altLang="en-US" dirty="0"/>
          </a:p>
        </p:txBody>
      </p:sp>
      <p:sp>
        <p:nvSpPr>
          <p:cNvPr id="14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  <p:sp>
        <p:nvSpPr>
          <p:cNvPr id="4" name="テキスト ボックス 40">
            <a:extLst>
              <a:ext uri="{FF2B5EF4-FFF2-40B4-BE49-F238E27FC236}">
                <a16:creationId xmlns:a16="http://schemas.microsoft.com/office/drawing/2014/main" id="{D8BF1E3E-9B75-AA74-0017-6CAAB97CB855}"/>
              </a:ext>
            </a:extLst>
          </p:cNvPr>
          <p:cNvSpPr txBox="1"/>
          <p:nvPr userDrawn="1"/>
        </p:nvSpPr>
        <p:spPr>
          <a:xfrm>
            <a:off x="10755141" y="170110"/>
            <a:ext cx="1161242" cy="307777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ja-JP" sz="1400" b="1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Confidential</a:t>
            </a:r>
            <a:endParaRPr lang="ja-JP" altLang="en-US" sz="1400" b="1" dirty="0" err="1">
              <a:solidFill>
                <a:srgbClr val="FF0000"/>
              </a:solidFill>
              <a:latin typeface="Roboto" panose="02000000000000000000" pitchFamily="2" charset="0"/>
              <a:ea typeface="Meiryo UI" panose="020B0604030504040204" pitchFamily="34" charset="-128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930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EB777BA-B071-BD4E-ACB9-F4966A6A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12" y="193800"/>
            <a:ext cx="11502574" cy="332399"/>
          </a:xfrm>
          <a:prstGeom prst="rect">
            <a:avLst/>
          </a:prstGeom>
        </p:spPr>
        <p:txBody>
          <a:bodyPr vert="horz" lIns="91440" tIns="0" rIns="91440" bIns="0" rtlCol="0" anchor="ctr">
            <a:spAutoFit/>
          </a:bodyPr>
          <a:lstStyle/>
          <a:p>
            <a:r>
              <a:rPr kumimoji="1" lang="en-US" altLang="ja-JP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Headline Title 24pt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EE0A5C6-EF7A-7749-B692-1133B8F1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711" y="1058236"/>
            <a:ext cx="11502574" cy="5198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ja-JP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Headline Text 22pt</a:t>
            </a:r>
            <a:endParaRPr kumimoji="1" lang="ja-JP" altLang="en-US" sz="2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Second Level 14pt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E81812-881A-3943-B277-09E4119BE2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357" y="6356350"/>
            <a:ext cx="3539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136669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773" r:id="rId3"/>
    <p:sldLayoutId id="2147483691" r:id="rId4"/>
    <p:sldLayoutId id="2147483774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400" b="1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2200" b="0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1pPr>
      <a:lvl2pPr marL="685800" marR="0" indent="-228600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1400" b="0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EB777BA-B071-BD4E-ACB9-F4966A6A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12" y="193800"/>
            <a:ext cx="11502574" cy="332399"/>
          </a:xfrm>
          <a:prstGeom prst="rect">
            <a:avLst/>
          </a:prstGeom>
        </p:spPr>
        <p:txBody>
          <a:bodyPr vert="horz" lIns="91440" tIns="0" rIns="91440" bIns="0" rtlCol="0" anchor="ctr">
            <a:spAutoFit/>
          </a:bodyPr>
          <a:lstStyle/>
          <a:p>
            <a:r>
              <a:rPr kumimoji="1" lang="en-US" altLang="ja-JP" sz="2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Headline Title 24pt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EE0A5C6-EF7A-7749-B692-1133B8F1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711" y="1058236"/>
            <a:ext cx="11502574" cy="5198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ja-JP" sz="2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Headline Text 22pt</a:t>
            </a:r>
            <a:endParaRPr kumimoji="1" lang="ja-JP" altLang="en-US" sz="2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  <a:p>
            <a:pPr marL="685800" marR="0" lvl="1" indent="-22860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ja-JP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eiryo UI" panose="020B0604030504040204" pitchFamily="34" charset="-128"/>
                <a:cs typeface="Arial" panose="020B0604020202020204" pitchFamily="34" charset="0"/>
              </a:rPr>
              <a:t>Second Level 14pt</a:t>
            </a:r>
            <a:endParaRPr kumimoji="1" lang="ja-JP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Meiryo UI" panose="020B060403050404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32248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56" r:id="rId2"/>
    <p:sldLayoutId id="2147483757" r:id="rId3"/>
    <p:sldLayoutId id="2147483758" r:id="rId4"/>
    <p:sldLayoutId id="2147483763" r:id="rId5"/>
    <p:sldLayoutId id="2147483759" r:id="rId6"/>
    <p:sldLayoutId id="2147483764" r:id="rId7"/>
    <p:sldLayoutId id="2147483760" r:id="rId8"/>
    <p:sldLayoutId id="2147483765" r:id="rId9"/>
    <p:sldLayoutId id="2147483761" r:id="rId10"/>
    <p:sldLayoutId id="2147483766" r:id="rId11"/>
    <p:sldLayoutId id="2147483762" r:id="rId12"/>
    <p:sldLayoutId id="2147483767" r:id="rId13"/>
    <p:sldLayoutId id="2147483780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400" b="1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2200" b="0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1pPr>
      <a:lvl2pPr marL="685800" marR="0" indent="-228600" algn="l" defTabSz="914400" rtl="0" eaLnBrk="1" fontAlgn="auto" latinLnBrk="0" hangingPunct="1">
        <a:lnSpc>
          <a:spcPct val="10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1400" b="0" i="0" kern="1200">
          <a:solidFill>
            <a:schemeClr val="tx1"/>
          </a:solidFill>
          <a:latin typeface="Meiryo UI" panose="020B0604030504040204" pitchFamily="34" charset="-128"/>
          <a:ea typeface="Meiryo UI" panose="020B0604030504040204" pitchFamily="34" charset="-128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0EB777BA-B071-BD4E-ACB9-F4966A6AA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12" y="193800"/>
            <a:ext cx="11502574" cy="332399"/>
          </a:xfrm>
          <a:prstGeom prst="rect">
            <a:avLst/>
          </a:prstGeom>
        </p:spPr>
        <p:txBody>
          <a:bodyPr vert="horz" lIns="91440" tIns="0" rIns="91440" bIns="0" rtlCol="0" anchor="ctr">
            <a:spAutoFit/>
          </a:bodyPr>
          <a:lstStyle/>
          <a:p>
            <a:r>
              <a:rPr kumimoji="1" lang="en-US" altLang="ja-JP" dirty="0"/>
              <a:t>Headline Title 24pt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EE0A5C6-EF7A-7749-B692-1133B8F16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4711" y="1058236"/>
            <a:ext cx="11502574" cy="51987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dirty="0"/>
              <a:t>Headline Text 22pt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Second level 14pt</a:t>
            </a:r>
            <a:endParaRPr kumimoji="1" lang="ja-JP" altLang="en-US" dirty="0"/>
          </a:p>
        </p:txBody>
      </p:sp>
      <p:sp>
        <p:nvSpPr>
          <p:cNvPr id="5" name="スライド番号プレースホルダー 5">
            <a:extLst>
              <a:ext uri="{FF2B5EF4-FFF2-40B4-BE49-F238E27FC236}">
                <a16:creationId xmlns:a16="http://schemas.microsoft.com/office/drawing/2014/main" id="{39FAAC11-BB6A-6747-8E7C-43FE9D453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83825" y="6398972"/>
            <a:ext cx="463460" cy="365125"/>
          </a:xfrm>
          <a:prstGeom prst="rect">
            <a:avLst/>
          </a:prstGeom>
        </p:spPr>
        <p:txBody>
          <a:bodyPr anchor="ctr" anchorCtr="0"/>
          <a:lstStyle>
            <a:lvl1pPr algn="r">
              <a:defRPr sz="1200" b="1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E8C0EC9-765F-DF42-9503-71A4080F9871}" type="slidenum">
              <a:rPr lang="en-US" altLang="ja-JP" smtClean="0"/>
              <a:pPr/>
              <a:t>‹#›</a:t>
            </a:fld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626820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68" r:id="rId2"/>
    <p:sldLayoutId id="2147483733" r:id="rId3"/>
    <p:sldLayoutId id="2147483769" r:id="rId4"/>
    <p:sldLayoutId id="2147483734" r:id="rId5"/>
    <p:sldLayoutId id="2147483770" r:id="rId6"/>
    <p:sldLayoutId id="2147483735" r:id="rId7"/>
    <p:sldLayoutId id="2147483736" r:id="rId8"/>
    <p:sldLayoutId id="2147483771" r:id="rId9"/>
    <p:sldLayoutId id="2147483772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400" b="1" i="0" kern="1200">
          <a:solidFill>
            <a:schemeClr val="tx1"/>
          </a:solidFill>
          <a:latin typeface="Arial" panose="020B0604020202020204" pitchFamily="34" charset="0"/>
          <a:ea typeface="Meiryo UI" panose="020B0604030504040204" pitchFamily="34" charset="-128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kumimoji="1" sz="2200" b="1" i="0" kern="1200">
          <a:solidFill>
            <a:schemeClr val="tx1"/>
          </a:solidFill>
          <a:latin typeface="Arial" panose="020B0604020202020204" pitchFamily="34" charset="0"/>
          <a:ea typeface="Meiryo UI" panose="020B0604030504040204" pitchFamily="34" charset="-128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kumimoji="1" sz="1400" b="0" i="0" kern="1200">
          <a:solidFill>
            <a:schemeClr val="tx1"/>
          </a:solidFill>
          <a:latin typeface="Arial" panose="020B0604020202020204" pitchFamily="34" charset="0"/>
          <a:ea typeface="Meiryo UI" panose="020B0604030504040204" pitchFamily="34" charset="-128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FFE6245_22255C4F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/>
          <p:cNvSpPr>
            <a:spLocks noGrp="1"/>
          </p:cNvSpPr>
          <p:nvPr>
            <p:ph type="title"/>
          </p:nvPr>
        </p:nvSpPr>
        <p:spPr>
          <a:xfrm>
            <a:off x="344711" y="3014699"/>
            <a:ext cx="10515600" cy="443198"/>
          </a:xfrm>
        </p:spPr>
        <p:txBody>
          <a:bodyPr/>
          <a:lstStyle/>
          <a:p>
            <a:r>
              <a:rPr kumimoji="1" lang="en-US" altLang="ja-JP" dirty="0"/>
              <a:t>Procurement Optimization Weekly Review</a:t>
            </a:r>
            <a:endParaRPr kumimoji="1" lang="ja-JP" altLang="en-US" dirty="0"/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4"/>
          </p:nvPr>
        </p:nvSpPr>
        <p:spPr>
          <a:xfrm>
            <a:off x="11493353" y="6398972"/>
            <a:ext cx="353932" cy="365125"/>
          </a:xfrm>
        </p:spPr>
        <p:txBody>
          <a:bodyPr/>
          <a:lstStyle/>
          <a:p>
            <a:fld id="{7E8C0EC9-765F-DF42-9503-71A4080F9871}" type="slidenum">
              <a:rPr lang="en-US" altLang="ja-JP" smtClean="0"/>
              <a:pPr/>
              <a:t>1</a:t>
            </a:fld>
            <a:endParaRPr lang="en-US" altLang="ja-JP" dirty="0"/>
          </a:p>
        </p:txBody>
      </p:sp>
      <p:sp>
        <p:nvSpPr>
          <p:cNvPr id="7" name="サブタイトル 6"/>
          <p:cNvSpPr>
            <a:spLocks noGrp="1"/>
          </p:cNvSpPr>
          <p:nvPr>
            <p:ph type="subTitle" idx="1"/>
          </p:nvPr>
        </p:nvSpPr>
        <p:spPr>
          <a:xfrm>
            <a:off x="344712" y="3994844"/>
            <a:ext cx="4233607" cy="276999"/>
          </a:xfrm>
        </p:spPr>
        <p:txBody>
          <a:bodyPr/>
          <a:lstStyle/>
          <a:p>
            <a:r>
              <a:rPr kumimoji="1" lang="en-US" altLang="ja-JP" dirty="0"/>
              <a:t>26</a:t>
            </a:r>
            <a:r>
              <a:rPr kumimoji="1" lang="en-US" altLang="ja-JP" baseline="30000" dirty="0"/>
              <a:t>th</a:t>
            </a:r>
            <a:r>
              <a:rPr kumimoji="1" lang="en-US" altLang="ja-JP" dirty="0"/>
              <a:t> May 2024</a:t>
            </a:r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96EA6C-F169-0E17-CE30-326AD16200DD}"/>
              </a:ext>
            </a:extLst>
          </p:cNvPr>
          <p:cNvSpPr txBox="1"/>
          <p:nvPr/>
        </p:nvSpPr>
        <p:spPr>
          <a:xfrm>
            <a:off x="9188221" y="5263778"/>
            <a:ext cx="2787943" cy="830997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SG" sz="1600" i="1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Panasonic Industrial Devices </a:t>
            </a:r>
          </a:p>
          <a:p>
            <a:pPr algn="ctr">
              <a:lnSpc>
                <a:spcPct val="100000"/>
              </a:lnSpc>
            </a:pPr>
            <a:r>
              <a:rPr lang="en-SG" sz="1600" i="1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Singapore Pte Ltd</a:t>
            </a:r>
          </a:p>
          <a:p>
            <a:pPr algn="ctr">
              <a:lnSpc>
                <a:spcPct val="100000"/>
              </a:lnSpc>
            </a:pPr>
            <a:r>
              <a:rPr lang="en-SG" sz="1600" i="1" dirty="0">
                <a:solidFill>
                  <a:srgbClr val="333333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(PIDSG)</a:t>
            </a:r>
            <a:endParaRPr lang="en-SG" sz="1600" i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5852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121F-884C-53AC-401E-DBED2B8C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E3CAF491-3D17-CC5B-82F3-426231CFA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Data from PIDSG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D0D1C5-4585-A004-117A-E1C34017F44E}"/>
              </a:ext>
            </a:extLst>
          </p:cNvPr>
          <p:cNvSpPr txBox="1"/>
          <p:nvPr/>
        </p:nvSpPr>
        <p:spPr>
          <a:xfrm>
            <a:off x="839309" y="4722878"/>
            <a:ext cx="1051338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Silver paste contains approx. 41% of raw silver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Total unhedged raw silver: USD 1,522,612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Including storage: 2.284 Million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1% saving lead to: 22.84K USD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BB1EF9-5744-695A-0087-36F7F4137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764" y="1334654"/>
            <a:ext cx="11792198" cy="209434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D234627-77FC-91C5-6CCD-6494E4CB1C63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800100" cy="19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260675379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SG" sz="1100" u="none" strike="noStrike" dirty="0">
                          <a:effectLst/>
                        </a:rPr>
                        <a:t>1522612.3</a:t>
                      </a:r>
                      <a:endParaRPr lang="en-SG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555195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F17DCF0-A631-26BD-3C82-31EE159AD619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800100" cy="1905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378517814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SG" sz="1100" u="none" strike="noStrike" dirty="0">
                          <a:effectLst/>
                        </a:rPr>
                        <a:t>1522612.3</a:t>
                      </a:r>
                      <a:endParaRPr lang="en-SG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76643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622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121F-884C-53AC-401E-DBED2B8CA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E3CAF491-3D17-CC5B-82F3-426231CFA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Exploratory data analysis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D0D1C5-4585-A004-117A-E1C34017F44E}"/>
              </a:ext>
            </a:extLst>
          </p:cNvPr>
          <p:cNvSpPr txBox="1"/>
          <p:nvPr/>
        </p:nvSpPr>
        <p:spPr>
          <a:xfrm>
            <a:off x="8601075" y="2734118"/>
            <a:ext cx="3408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Almost constant ratio of raw silver in silver paste- with some anomaly</a:t>
            </a:r>
          </a:p>
        </p:txBody>
      </p:sp>
      <p:pic>
        <p:nvPicPr>
          <p:cNvPr id="7" name="Picture 6" descr="A graph with blue bars&#10;&#10;AI-generated content may be incorrect.">
            <a:extLst>
              <a:ext uri="{FF2B5EF4-FFF2-40B4-BE49-F238E27FC236}">
                <a16:creationId xmlns:a16="http://schemas.microsoft.com/office/drawing/2014/main" id="{75619ADA-E0E1-D4F5-8493-09FEF07CE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2" y="733606"/>
            <a:ext cx="7772400" cy="2528791"/>
          </a:xfrm>
          <a:prstGeom prst="rect">
            <a:avLst/>
          </a:prstGeom>
        </p:spPr>
      </p:pic>
      <p:pic>
        <p:nvPicPr>
          <p:cNvPr id="10" name="Picture 9" descr="A graph with blue bars&#10;&#10;AI-generated content may be incorrect.">
            <a:extLst>
              <a:ext uri="{FF2B5EF4-FFF2-40B4-BE49-F238E27FC236}">
                <a16:creationId xmlns:a16="http://schemas.microsoft.com/office/drawing/2014/main" id="{6555F56D-69A4-0AE8-9075-E60BB45C8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3657448"/>
            <a:ext cx="7772400" cy="252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AD1AE7-A083-37F8-9628-940292B77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46D79AA5-5DD5-BB63-8258-4A790EC68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Exploratory data analysis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31C4AF-5F17-04C5-C954-F4C61609A948}"/>
              </a:ext>
            </a:extLst>
          </p:cNvPr>
          <p:cNvSpPr txBox="1"/>
          <p:nvPr/>
        </p:nvSpPr>
        <p:spPr>
          <a:xfrm>
            <a:off x="798986" y="3309901"/>
            <a:ext cx="3408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Almost constant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E2BE9C-56FF-80EB-2B87-81E311EA2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2" y="830668"/>
            <a:ext cx="7772400" cy="25010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362F4C-B3BA-1EFD-4C21-42C1D8E42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3657447"/>
            <a:ext cx="7772400" cy="2493759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FA2F5E0-7C7D-4310-60DE-7B7F9FB1DB3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2778227"/>
              </p:ext>
            </p:extLst>
          </p:nvPr>
        </p:nvGraphicFramePr>
        <p:xfrm>
          <a:off x="8529822" y="3522808"/>
          <a:ext cx="3408841" cy="2277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7479E7E-D96E-26A2-8D26-7CE388096949}"/>
              </a:ext>
            </a:extLst>
          </p:cNvPr>
          <p:cNvSpPr txBox="1"/>
          <p:nvPr/>
        </p:nvSpPr>
        <p:spPr>
          <a:xfrm>
            <a:off x="10059759" y="5799875"/>
            <a:ext cx="1281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3025D4-CB1D-9238-0679-7E29888A096B}"/>
              </a:ext>
            </a:extLst>
          </p:cNvPr>
          <p:cNvSpPr txBox="1"/>
          <p:nvPr/>
        </p:nvSpPr>
        <p:spPr>
          <a:xfrm>
            <a:off x="8601075" y="2734118"/>
            <a:ext cx="3408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Hedged: unhedged ratio is much lower than 3 (in vol)</a:t>
            </a:r>
          </a:p>
        </p:txBody>
      </p:sp>
    </p:spTree>
    <p:extLst>
      <p:ext uri="{BB962C8B-B14F-4D97-AF65-F5344CB8AC3E}">
        <p14:creationId xmlns:p14="http://schemas.microsoft.com/office/powerpoint/2010/main" val="1161888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A6AAB6-F105-7A90-A18A-E02821140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60CE8622-8D5F-277C-05E7-3CCA546A1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Exploratory data analysis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580B32-E58C-12FF-D24B-7A325E6E31F6}"/>
              </a:ext>
            </a:extLst>
          </p:cNvPr>
          <p:cNvSpPr txBox="1"/>
          <p:nvPr/>
        </p:nvSpPr>
        <p:spPr>
          <a:xfrm>
            <a:off x="8601075" y="2457119"/>
            <a:ext cx="3408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Hedged: unhedged ratio is much lower than 3 (in USD)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85C7CB-3B0A-88DF-BCAE-9A0163712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2" y="898579"/>
            <a:ext cx="7772400" cy="25304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E7C825-14E4-BEF5-1FE7-3F21ED120D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62" y="3654705"/>
            <a:ext cx="7772400" cy="2535793"/>
          </a:xfrm>
          <a:prstGeom prst="rect">
            <a:avLst/>
          </a:prstGeom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19C7172-F9C5-A01E-6717-95800380E3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1094659"/>
              </p:ext>
            </p:extLst>
          </p:nvPr>
        </p:nvGraphicFramePr>
        <p:xfrm>
          <a:off x="8444531" y="3103450"/>
          <a:ext cx="3565384" cy="20989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242302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841BAB-5300-FE85-C2B5-859A32A7C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A6090BB1-C48A-3818-05F9-CEC9ED4B8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Price SAA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1E9E84-4816-A679-81FD-A55B5D1944BC}"/>
              </a:ext>
            </a:extLst>
          </p:cNvPr>
          <p:cNvSpPr txBox="1"/>
          <p:nvPr/>
        </p:nvSpPr>
        <p:spPr>
          <a:xfrm>
            <a:off x="1593785" y="5477319"/>
            <a:ext cx="8819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majority of procurement is scheduled early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1C43D-C336-3000-18C6-0C15128D7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04" y="868430"/>
            <a:ext cx="10400522" cy="411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2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A4332-8675-C049-113B-B2DD0B84C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2E97D9CA-5AA8-F222-3622-46FEFA62E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Price SAA</a:t>
            </a:r>
            <a:endParaRPr lang="en-SG" sz="266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A96AD5-894F-7096-A994-6522829CA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168" y="772345"/>
            <a:ext cx="10839061" cy="45028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6FB6A6-FA11-CD23-23D8-E46C85C18DE1}"/>
              </a:ext>
            </a:extLst>
          </p:cNvPr>
          <p:cNvSpPr txBox="1"/>
          <p:nvPr/>
        </p:nvSpPr>
        <p:spPr>
          <a:xfrm>
            <a:off x="1593785" y="5477319"/>
            <a:ext cx="88191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majority of procurement is scheduled early </a:t>
            </a:r>
          </a:p>
        </p:txBody>
      </p:sp>
    </p:spTree>
    <p:extLst>
      <p:ext uri="{BB962C8B-B14F-4D97-AF65-F5344CB8AC3E}">
        <p14:creationId xmlns:p14="http://schemas.microsoft.com/office/powerpoint/2010/main" val="57287380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F8A221-AF4D-0A53-9547-9A3A76760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09982878-C11D-23A8-1D65-B12592ED7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Price SAA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CDBA2F-54A7-9CC9-F18A-91535DFFAA85}"/>
              </a:ext>
            </a:extLst>
          </p:cNvPr>
          <p:cNvSpPr txBox="1"/>
          <p:nvPr/>
        </p:nvSpPr>
        <p:spPr>
          <a:xfrm>
            <a:off x="2013663" y="5542633"/>
            <a:ext cx="3408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Hedged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740E3-3B0F-B116-A368-CE624E326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74" y="846096"/>
            <a:ext cx="11193624" cy="474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044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9C7AED-E16A-081B-EF1A-F6B2BFBA49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5">
            <a:extLst>
              <a:ext uri="{FF2B5EF4-FFF2-40B4-BE49-F238E27FC236}">
                <a16:creationId xmlns:a16="http://schemas.microsoft.com/office/drawing/2014/main" id="{1FC8E113-7CB1-832B-B662-9D22D92FB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63" y="135511"/>
            <a:ext cx="12192000" cy="369397"/>
          </a:xfrm>
        </p:spPr>
        <p:txBody>
          <a:bodyPr/>
          <a:lstStyle/>
          <a:p>
            <a:pPr algn="l"/>
            <a:r>
              <a:rPr lang="en-US" sz="2667" dirty="0"/>
              <a:t>Price SAA</a:t>
            </a:r>
            <a:endParaRPr lang="en-SG" sz="266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F1A8BC-1DE6-7051-2EDA-FA5880515F3D}"/>
              </a:ext>
            </a:extLst>
          </p:cNvPr>
          <p:cNvSpPr txBox="1"/>
          <p:nvPr/>
        </p:nvSpPr>
        <p:spPr>
          <a:xfrm>
            <a:off x="2013663" y="5542633"/>
            <a:ext cx="34088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Hedged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1A45C8-041E-2403-5FA2-C3D698198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3256" y="1565992"/>
            <a:ext cx="4578493" cy="275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7706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デザインカラー2">
      <a:dk1>
        <a:srgbClr val="000000"/>
      </a:dk1>
      <a:lt1>
        <a:srgbClr val="FFFFFF"/>
      </a:lt1>
      <a:dk2>
        <a:srgbClr val="003B68"/>
      </a:dk2>
      <a:lt2>
        <a:srgbClr val="DAE1E8"/>
      </a:lt2>
      <a:accent1>
        <a:srgbClr val="003B68"/>
      </a:accent1>
      <a:accent2>
        <a:srgbClr val="00A3E0"/>
      </a:accent2>
      <a:accent3>
        <a:srgbClr val="F2A900"/>
      </a:accent3>
      <a:accent4>
        <a:srgbClr val="78BE20"/>
      </a:accent4>
      <a:accent5>
        <a:srgbClr val="00B2A9"/>
      </a:accent5>
      <a:accent6>
        <a:srgbClr val="DF4661"/>
      </a:accent6>
      <a:hlink>
        <a:srgbClr val="00A3E0"/>
      </a:hlink>
      <a:folHlink>
        <a:srgbClr val="E35DBF"/>
      </a:folHlink>
    </a:clrScheme>
    <a:fontScheme name="Arial+Meiryo UI">
      <a:majorFont>
        <a:latin typeface="Arial"/>
        <a:ea typeface="Meiryo UI"/>
        <a:cs typeface=""/>
      </a:majorFont>
      <a:minorFont>
        <a:latin typeface="Arial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square" lIns="91440" tIns="45720" rIns="91440" bIns="45720" rtlCol="0" anchor="ctr">
        <a:spAutoFit/>
      </a:bodyPr>
      <a:lstStyle>
        <a:defPPr algn="l">
          <a:lnSpc>
            <a:spcPct val="100000"/>
          </a:lnSpc>
          <a:defRPr sz="2200" b="0" i="0" dirty="0" err="1" smtClean="0">
            <a:latin typeface="Meiryo UI" panose="020B0604030504040204" pitchFamily="34" charset="-128"/>
            <a:ea typeface="Meiryo UI" panose="020B0604030504040204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1" id="{C7915ED8-458A-48BC-89D0-FCB4E4618838}" vid="{3B6F5C30-0558-4888-9812-DABFA0EC75B4}"/>
    </a:ext>
  </a:extLst>
</a:theme>
</file>

<file path=ppt/theme/theme2.xml><?xml version="1.0" encoding="utf-8"?>
<a:theme xmlns:a="http://schemas.openxmlformats.org/drawingml/2006/main" name="2_Office theme">
  <a:themeElements>
    <a:clrScheme name="デザインカラー2">
      <a:dk1>
        <a:srgbClr val="000000"/>
      </a:dk1>
      <a:lt1>
        <a:srgbClr val="FFFFFF"/>
      </a:lt1>
      <a:dk2>
        <a:srgbClr val="003B68"/>
      </a:dk2>
      <a:lt2>
        <a:srgbClr val="DAE1E8"/>
      </a:lt2>
      <a:accent1>
        <a:srgbClr val="003B68"/>
      </a:accent1>
      <a:accent2>
        <a:srgbClr val="00A3E0"/>
      </a:accent2>
      <a:accent3>
        <a:srgbClr val="F2A900"/>
      </a:accent3>
      <a:accent4>
        <a:srgbClr val="78BE20"/>
      </a:accent4>
      <a:accent5>
        <a:srgbClr val="00B2A9"/>
      </a:accent5>
      <a:accent6>
        <a:srgbClr val="DF4661"/>
      </a:accent6>
      <a:hlink>
        <a:srgbClr val="00A3E0"/>
      </a:hlink>
      <a:folHlink>
        <a:srgbClr val="E35DBF"/>
      </a:folHlink>
    </a:clrScheme>
    <a:fontScheme name="Arial+Meiryo UI">
      <a:majorFont>
        <a:latin typeface="Arial"/>
        <a:ea typeface="Meiryo UI"/>
        <a:cs typeface=""/>
      </a:majorFont>
      <a:minorFont>
        <a:latin typeface="Arial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/>
      <a:bodyPr vert="horz" wrap="square" lIns="91440" tIns="45720" rIns="91440" bIns="45720" rtlCol="0" anchor="ctr">
        <a:spAutoFit/>
      </a:bodyPr>
      <a:lstStyle>
        <a:defPPr algn="l">
          <a:lnSpc>
            <a:spcPct val="100000"/>
          </a:lnSpc>
          <a:defRPr b="0" i="0" dirty="0" smtClean="0">
            <a:latin typeface="Calibri" panose="020F0502020204030204" pitchFamily="34" charset="0"/>
            <a:ea typeface="Meiryo UI" panose="020B0604030504040204" pitchFamily="34" charset="-128"/>
            <a:cs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1" id="{C7915ED8-458A-48BC-89D0-FCB4E4618838}" vid="{AF401CF6-9176-4393-889A-D79BEE0D34C5}"/>
    </a:ext>
  </a:extLst>
</a:theme>
</file>

<file path=ppt/theme/theme3.xml><?xml version="1.0" encoding="utf-8"?>
<a:theme xmlns:a="http://schemas.openxmlformats.org/drawingml/2006/main" name="Office theme">
  <a:themeElements>
    <a:clrScheme name="インダストリーブルー2">
      <a:dk1>
        <a:srgbClr val="000000"/>
      </a:dk1>
      <a:lt1>
        <a:srgbClr val="FFFFFF"/>
      </a:lt1>
      <a:dk2>
        <a:srgbClr val="003B68"/>
      </a:dk2>
      <a:lt2>
        <a:srgbClr val="DAE1E8"/>
      </a:lt2>
      <a:accent1>
        <a:srgbClr val="003B68"/>
      </a:accent1>
      <a:accent2>
        <a:srgbClr val="4C7596"/>
      </a:accent2>
      <a:accent3>
        <a:srgbClr val="7F9DB3"/>
      </a:accent3>
      <a:accent4>
        <a:srgbClr val="B2C3D1"/>
      </a:accent4>
      <a:accent5>
        <a:srgbClr val="B1B8BA"/>
      </a:accent5>
      <a:accent6>
        <a:srgbClr val="000000"/>
      </a:accent6>
      <a:hlink>
        <a:srgbClr val="00A3E0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square" lIns="91440" tIns="45720" rIns="91440" bIns="45720" rtlCol="0" anchor="t">
        <a:spAutoFit/>
      </a:bodyPr>
      <a:lstStyle>
        <a:defPPr algn="l">
          <a:lnSpc>
            <a:spcPct val="100000"/>
          </a:lnSpc>
          <a:defRPr sz="2200" b="0" i="0" dirty="0" err="1" smtClean="0">
            <a:latin typeface="Meiryo UI" panose="020B0604030504040204" pitchFamily="34" charset="-128"/>
            <a:ea typeface="Meiryo UI" panose="020B0604030504040204" pitchFamily="34" charset="-128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1" id="{C7915ED8-458A-48BC-89D0-FCB4E4618838}" vid="{AA61C162-368C-40A8-B22C-F16FFEB41DA9}"/>
    </a:ext>
  </a:extLst>
</a:theme>
</file>

<file path=ppt/theme/theme4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0060d2-458a-45ca-8b8b-5b477f81364e">
      <Terms xmlns="http://schemas.microsoft.com/office/infopath/2007/PartnerControls"/>
    </lcf76f155ced4ddcb4097134ff3c332f>
    <TaxCatchAll xmlns="46e0c055-7132-493e-be96-3b6b119a7d16" xsi:nil="true"/>
    <SharedWithUsers xmlns="46e0c055-7132-493e-be96-3b6b119a7d16">
      <UserInfo>
        <DisplayName>TM-ISED-AI-Data for SalesMarketing メンバー</DisplayName>
        <AccountId>8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A9AF65F46AE23F49ACC8FB0D780BD8DE" ma:contentTypeVersion="14" ma:contentTypeDescription="新しいドキュメントを作成します。" ma:contentTypeScope="" ma:versionID="7fb770c5828d761b91a436b72fbaa266">
  <xsd:schema xmlns:xsd="http://www.w3.org/2001/XMLSchema" xmlns:xs="http://www.w3.org/2001/XMLSchema" xmlns:p="http://schemas.microsoft.com/office/2006/metadata/properties" xmlns:ns2="bb0060d2-458a-45ca-8b8b-5b477f81364e" xmlns:ns3="46e0c055-7132-493e-be96-3b6b119a7d16" targetNamespace="http://schemas.microsoft.com/office/2006/metadata/properties" ma:root="true" ma:fieldsID="ffc587c5cdab022bf44ce045cf88a40a" ns2:_="" ns3:_="">
    <xsd:import namespace="bb0060d2-458a-45ca-8b8b-5b477f81364e"/>
    <xsd:import namespace="46e0c055-7132-493e-be96-3b6b119a7d1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0060d2-458a-45ca-8b8b-5b477f8136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画像タグ" ma:readOnly="false" ma:fieldId="{5cf76f15-5ced-4ddc-b409-7134ff3c332f}" ma:taxonomyMulti="true" ma:sspId="ce391acf-b2a8-4a1c-9c03-161b1cee912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e0c055-7132-493e-be96-3b6b119a7d16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64a93b27-94a8-4dba-80fa-65c14a5af4e8}" ma:internalName="TaxCatchAll" ma:showField="CatchAllData" ma:web="46e0c055-7132-493e-be96-3b6b119a7d1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A35D3F-2017-4EA1-9D63-C853C6A73B2D}">
  <ds:schemaRefs>
    <ds:schemaRef ds:uri="http://schemas.openxmlformats.org/package/2006/metadata/core-properties"/>
    <ds:schemaRef ds:uri="http://purl.org/dc/dcmitype/"/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http://schemas.microsoft.com/office/infopath/2007/PartnerControls"/>
    <ds:schemaRef ds:uri="46e0c055-7132-493e-be96-3b6b119a7d16"/>
    <ds:schemaRef ds:uri="bb0060d2-458a-45ca-8b8b-5b477f81364e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F58BEA4A-14E4-4366-97BB-8BA6D4DA00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0060d2-458a-45ca-8b8b-5b477f81364e"/>
    <ds:schemaRef ds:uri="46e0c055-7132-493e-be96-3b6b119a7d1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B3582F2-FF5D-4FDF-AFE8-7164FF602C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PARC_新規テーマ</Template>
  <TotalTime>21886</TotalTime>
  <Words>377</Words>
  <Application>Microsoft Office PowerPoint</Application>
  <PresentationFormat>Widescreen</PresentationFormat>
  <Paragraphs>70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Meiryo UI</vt:lpstr>
      <vt:lpstr>Aptos Narrow</vt:lpstr>
      <vt:lpstr>Arial</vt:lpstr>
      <vt:lpstr>Arial Black</vt:lpstr>
      <vt:lpstr>Calibri</vt:lpstr>
      <vt:lpstr>Century Gothic</vt:lpstr>
      <vt:lpstr>Roboto</vt:lpstr>
      <vt:lpstr>1_Office theme</vt:lpstr>
      <vt:lpstr>2_Office theme</vt:lpstr>
      <vt:lpstr>Office theme</vt:lpstr>
      <vt:lpstr>Procurement Optimization Weekly Review</vt:lpstr>
      <vt:lpstr>Data from PIDSG</vt:lpstr>
      <vt:lpstr>Exploratory data analysis</vt:lpstr>
      <vt:lpstr>Exploratory data analysis</vt:lpstr>
      <vt:lpstr>Exploratory data analysis</vt:lpstr>
      <vt:lpstr>Price SAA</vt:lpstr>
      <vt:lpstr>Price SAA</vt:lpstr>
      <vt:lpstr>Price SAA</vt:lpstr>
      <vt:lpstr>Price SAA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>Kourkouss Sahim (コルコス サヒム)</dc:creator>
  <cp:keywords/>
  <dc:description/>
  <cp:lastModifiedBy>Debdeep Paul</cp:lastModifiedBy>
  <cp:revision>244</cp:revision>
  <dcterms:created xsi:type="dcterms:W3CDTF">2022-06-16T00:29:02Z</dcterms:created>
  <dcterms:modified xsi:type="dcterms:W3CDTF">2025-05-26T10:16:44Z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0x010100A9AF65F46AE23F49ACC8FB0D780BD8DE</vt:lpwstr>
  </property>
  <property fmtid="{D5CDD505-2E9C-101B-9397-08002B2CF9AE}" pid="3" name="MediaServiceImageTags">
    <vt:lpwstr/>
  </property>
</Properties>
</file>

<file path=docProps/thumbnail.jpeg>
</file>